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8" r:id="rId3"/>
    <p:sldId id="257" r:id="rId4"/>
    <p:sldId id="303" r:id="rId5"/>
    <p:sldId id="266" r:id="rId6"/>
    <p:sldId id="302" r:id="rId7"/>
    <p:sldId id="305" r:id="rId8"/>
    <p:sldId id="307" r:id="rId9"/>
    <p:sldId id="308" r:id="rId10"/>
    <p:sldId id="309" r:id="rId11"/>
    <p:sldId id="310" r:id="rId12"/>
    <p:sldId id="311" r:id="rId13"/>
    <p:sldId id="312" r:id="rId14"/>
    <p:sldId id="313" r:id="rId15"/>
    <p:sldId id="314" r:id="rId16"/>
    <p:sldId id="315" r:id="rId17"/>
    <p:sldId id="316" r:id="rId18"/>
    <p:sldId id="317" r:id="rId19"/>
    <p:sldId id="318" r:id="rId20"/>
    <p:sldId id="319" r:id="rId21"/>
    <p:sldId id="320" r:id="rId22"/>
    <p:sldId id="322" r:id="rId23"/>
    <p:sldId id="321" r:id="rId24"/>
    <p:sldId id="262" r:id="rId25"/>
    <p:sldId id="324" r:id="rId26"/>
    <p:sldId id="323" r:id="rId27"/>
    <p:sldId id="326" r:id="rId28"/>
    <p:sldId id="327" r:id="rId29"/>
    <p:sldId id="330" r:id="rId30"/>
    <p:sldId id="259"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2">
          <p15:clr>
            <a:srgbClr val="A4A3A4"/>
          </p15:clr>
        </p15:guide>
        <p15:guide id="2" orient="horz" pos="168">
          <p15:clr>
            <a:srgbClr val="A4A3A4"/>
          </p15:clr>
        </p15:guide>
        <p15:guide id="3" pos="3840">
          <p15:clr>
            <a:srgbClr val="A4A3A4"/>
          </p15:clr>
        </p15:guide>
        <p15:guide id="4" pos="18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94555"/>
    <a:srgbClr val="576279"/>
    <a:srgbClr val="4D206E"/>
    <a:srgbClr val="B0D3F2"/>
    <a:srgbClr val="D5B8EA"/>
    <a:srgbClr val="8A9AB0"/>
    <a:srgbClr val="B17ED8"/>
    <a:srgbClr val="929292"/>
    <a:srgbClr val="627490"/>
    <a:srgbClr val="934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01" autoAdjust="0"/>
    <p:restoredTop sz="94660"/>
  </p:normalViewPr>
  <p:slideViewPr>
    <p:cSldViewPr snapToGrid="0">
      <p:cViewPr varScale="1">
        <p:scale>
          <a:sx n="128" d="100"/>
          <a:sy n="128" d="100"/>
        </p:scale>
        <p:origin x="432" y="184"/>
      </p:cViewPr>
      <p:guideLst>
        <p:guide orient="horz" pos="2092"/>
        <p:guide orient="horz" pos="168"/>
        <p:guide pos="3840"/>
        <p:guide pos="189"/>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75CF2-3637-4BC9-AAC0-A6FCB02D1F18}" type="datetimeFigureOut">
              <a:rPr lang="zh-CN" altLang="en-US" smtClean="0"/>
              <a:pPr/>
              <a:t>2021/6/16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FB8AF9-1E7C-4E86-A476-B30843A793A8}"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70DAB1E7-52A6-4475-AD1E-D7B10BDB6916}" type="datetimeFigureOut">
              <a:rPr lang="zh-CN" altLang="en-US" smtClean="0"/>
              <a:pPr/>
              <a:t>2021/6/16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CFAB0F-8CFA-472D-B26A-C5F42EE0F3DA}"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0DAB1E7-52A6-4475-AD1E-D7B10BDB6916}" type="datetimeFigureOut">
              <a:rPr lang="zh-CN" altLang="en-US" smtClean="0"/>
              <a:pPr/>
              <a:t>2021/6/16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CFAB0F-8CFA-472D-B26A-C5F42EE0F3DA}"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0DAB1E7-52A6-4475-AD1E-D7B10BDB6916}" type="datetimeFigureOut">
              <a:rPr lang="zh-CN" altLang="en-US" smtClean="0"/>
              <a:pPr/>
              <a:t>2021/6/16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CFAB0F-8CFA-472D-B26A-C5F42EE0F3DA}"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0DAB1E7-52A6-4475-AD1E-D7B10BDB6916}" type="datetimeFigureOut">
              <a:rPr lang="zh-CN" altLang="en-US" smtClean="0"/>
              <a:pPr/>
              <a:t>2021/6/16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CFAB0F-8CFA-472D-B26A-C5F42EE0F3DA}"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70DAB1E7-52A6-4475-AD1E-D7B10BDB6916}" type="datetimeFigureOut">
              <a:rPr lang="zh-CN" altLang="en-US" smtClean="0"/>
              <a:pPr/>
              <a:t>2021/6/16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CFAB0F-8CFA-472D-B26A-C5F42EE0F3DA}"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0DAB1E7-52A6-4475-AD1E-D7B10BDB6916}" type="datetimeFigureOut">
              <a:rPr lang="zh-CN" altLang="en-US" smtClean="0"/>
              <a:pPr/>
              <a:t>2021/6/16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1CFAB0F-8CFA-472D-B26A-C5F42EE0F3DA}"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0DAB1E7-52A6-4475-AD1E-D7B10BDB6916}" type="datetimeFigureOut">
              <a:rPr lang="zh-CN" altLang="en-US" smtClean="0"/>
              <a:pPr/>
              <a:t>2021/6/16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1CFAB0F-8CFA-472D-B26A-C5F42EE0F3DA}"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0DAB1E7-52A6-4475-AD1E-D7B10BDB6916}" type="datetimeFigureOut">
              <a:rPr lang="zh-CN" altLang="en-US" smtClean="0"/>
              <a:pPr/>
              <a:t>2021/6/16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1CFAB0F-8CFA-472D-B26A-C5F42EE0F3DA}"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0DAB1E7-52A6-4475-AD1E-D7B10BDB6916}" type="datetimeFigureOut">
              <a:rPr lang="zh-CN" altLang="en-US" smtClean="0"/>
              <a:pPr/>
              <a:t>2021/6/16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1CFAB0F-8CFA-472D-B26A-C5F42EE0F3DA}"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0DAB1E7-52A6-4475-AD1E-D7B10BDB6916}" type="datetimeFigureOut">
              <a:rPr lang="zh-CN" altLang="en-US" smtClean="0"/>
              <a:pPr/>
              <a:t>2021/6/16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1CFAB0F-8CFA-472D-B26A-C5F42EE0F3DA}"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0DAB1E7-52A6-4475-AD1E-D7B10BDB6916}" type="datetimeFigureOut">
              <a:rPr lang="zh-CN" altLang="en-US" smtClean="0"/>
              <a:pPr/>
              <a:t>2021/6/16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1CFAB0F-8CFA-472D-B26A-C5F42EE0F3DA}"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DAB1E7-52A6-4475-AD1E-D7B10BDB6916}" type="datetimeFigureOut">
              <a:rPr lang="zh-CN" altLang="en-US" smtClean="0"/>
              <a:pPr/>
              <a:t>2021/6/16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CFAB0F-8CFA-472D-B26A-C5F42EE0F3DA}" type="slidenum">
              <a:rPr lang="zh-CN" altLang="en-US" smtClean="0"/>
              <a:pPr/>
              <a:t>‹#›</a:t>
            </a:fld>
            <a:endParaRPr lang="zh-CN" altLang="en-US"/>
          </a:p>
        </p:txBody>
      </p:sp>
      <p:sp>
        <p:nvSpPr>
          <p:cNvPr id="7" name="矩形 6"/>
          <p:cNvSpPr>
            <a:spLocks noChangeAspect="1"/>
          </p:cNvSpPr>
          <p:nvPr userDrawn="1"/>
        </p:nvSpPr>
        <p:spPr>
          <a:xfrm>
            <a:off x="0" y="0"/>
            <a:ext cx="12192000" cy="6858000"/>
          </a:xfrm>
          <a:prstGeom prst="rect">
            <a:avLst/>
          </a:prstGeom>
          <a:gradFill flip="none" rotWithShape="1">
            <a:gsLst>
              <a:gs pos="30217">
                <a:srgbClr val="22262F"/>
              </a:gs>
              <a:gs pos="100000">
                <a:srgbClr val="060A15"/>
              </a:gs>
              <a:gs pos="71000">
                <a:srgbClr val="0A111C"/>
              </a:gs>
              <a:gs pos="0">
                <a:srgbClr val="222C3A"/>
              </a:gs>
            </a:gsLst>
            <a:path path="circle">
              <a:fillToRect l="50000" t="50000" r="50000" b="50000"/>
            </a:path>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a:p>
            <a:pPr algn="ctr"/>
            <a:endParaRPr lang="zh-CN" altLang="en-US" dirty="0"/>
          </a:p>
        </p:txBody>
      </p:sp>
      <p:grpSp>
        <p:nvGrpSpPr>
          <p:cNvPr id="8" name="组合 7"/>
          <p:cNvGrpSpPr/>
          <p:nvPr userDrawn="1"/>
        </p:nvGrpSpPr>
        <p:grpSpPr>
          <a:xfrm>
            <a:off x="-1424219" y="-4067638"/>
            <a:ext cx="15040438" cy="15053368"/>
            <a:chOff x="-1424219" y="-4067638"/>
            <a:chExt cx="15040438" cy="15053368"/>
          </a:xfrm>
        </p:grpSpPr>
        <p:sp>
          <p:nvSpPr>
            <p:cNvPr id="9" name="椭圆 8"/>
            <p:cNvSpPr>
              <a:spLocks noChangeAspect="1"/>
            </p:cNvSpPr>
            <p:nvPr/>
          </p:nvSpPr>
          <p:spPr>
            <a:xfrm>
              <a:off x="7532920" y="63728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a:spLocks noChangeAspect="1"/>
            </p:cNvSpPr>
            <p:nvPr/>
          </p:nvSpPr>
          <p:spPr>
            <a:xfrm>
              <a:off x="7101120" y="62077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a:spLocks noChangeAspect="1"/>
            </p:cNvSpPr>
            <p:nvPr/>
          </p:nvSpPr>
          <p:spPr>
            <a:xfrm>
              <a:off x="1962329" y="11324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a:spLocks noChangeAspect="1"/>
            </p:cNvSpPr>
            <p:nvPr/>
          </p:nvSpPr>
          <p:spPr>
            <a:xfrm>
              <a:off x="1288872" y="8781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11529068" y="61907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11245672" y="1932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a:spLocks noChangeAspect="1"/>
            </p:cNvSpPr>
            <p:nvPr/>
          </p:nvSpPr>
          <p:spPr>
            <a:xfrm>
              <a:off x="11351624" y="40066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a:off x="10318929" y="16404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a:spLocks noChangeAspect="1"/>
            </p:cNvSpPr>
            <p:nvPr/>
          </p:nvSpPr>
          <p:spPr>
            <a:xfrm>
              <a:off x="9903468" y="793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a:off x="1051924" y="1238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a:spLocks noChangeAspect="1"/>
            </p:cNvSpPr>
            <p:nvPr/>
          </p:nvSpPr>
          <p:spPr>
            <a:xfrm>
              <a:off x="2321568" y="17076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a:spLocks noChangeAspect="1"/>
            </p:cNvSpPr>
            <p:nvPr/>
          </p:nvSpPr>
          <p:spPr>
            <a:xfrm>
              <a:off x="2258068" y="9964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a:spLocks noChangeAspect="1"/>
            </p:cNvSpPr>
            <p:nvPr/>
          </p:nvSpPr>
          <p:spPr>
            <a:xfrm>
              <a:off x="6745520" y="8356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a:spLocks noChangeAspect="1"/>
            </p:cNvSpPr>
            <p:nvPr/>
          </p:nvSpPr>
          <p:spPr>
            <a:xfrm>
              <a:off x="8214724" y="6665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a:spLocks noChangeAspect="1"/>
            </p:cNvSpPr>
            <p:nvPr/>
          </p:nvSpPr>
          <p:spPr>
            <a:xfrm>
              <a:off x="7846424" y="5903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a:spLocks noChangeAspect="1"/>
            </p:cNvSpPr>
            <p:nvPr/>
          </p:nvSpPr>
          <p:spPr>
            <a:xfrm>
              <a:off x="1483368" y="29268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a:spLocks noChangeAspect="1"/>
            </p:cNvSpPr>
            <p:nvPr/>
          </p:nvSpPr>
          <p:spPr>
            <a:xfrm>
              <a:off x="9471668" y="42730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a:spLocks noChangeAspect="1"/>
            </p:cNvSpPr>
            <p:nvPr/>
          </p:nvSpPr>
          <p:spPr>
            <a:xfrm>
              <a:off x="6512924" y="63307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a:spLocks noChangeAspect="1"/>
            </p:cNvSpPr>
            <p:nvPr/>
          </p:nvSpPr>
          <p:spPr>
            <a:xfrm>
              <a:off x="1145177" y="34141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a:spLocks noChangeAspect="1"/>
            </p:cNvSpPr>
            <p:nvPr/>
          </p:nvSpPr>
          <p:spPr>
            <a:xfrm>
              <a:off x="984072" y="16274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a:spLocks noChangeAspect="1"/>
            </p:cNvSpPr>
            <p:nvPr/>
          </p:nvSpPr>
          <p:spPr>
            <a:xfrm>
              <a:off x="6161320" y="62204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a:spLocks noChangeAspect="1"/>
            </p:cNvSpPr>
            <p:nvPr/>
          </p:nvSpPr>
          <p:spPr>
            <a:xfrm>
              <a:off x="2025472" y="26688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a:spLocks noChangeAspect="1"/>
            </p:cNvSpPr>
            <p:nvPr/>
          </p:nvSpPr>
          <p:spPr>
            <a:xfrm>
              <a:off x="1022529" y="11451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a:spLocks noChangeAspect="1"/>
            </p:cNvSpPr>
            <p:nvPr/>
          </p:nvSpPr>
          <p:spPr>
            <a:xfrm>
              <a:off x="11177820" y="34772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a:spLocks noChangeAspect="1"/>
            </p:cNvSpPr>
            <p:nvPr/>
          </p:nvSpPr>
          <p:spPr>
            <a:xfrm>
              <a:off x="818972" y="1551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a:spLocks noChangeAspect="1"/>
            </p:cNvSpPr>
            <p:nvPr/>
          </p:nvSpPr>
          <p:spPr>
            <a:xfrm>
              <a:off x="632468" y="31173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a:spLocks noChangeAspect="1"/>
            </p:cNvSpPr>
            <p:nvPr/>
          </p:nvSpPr>
          <p:spPr>
            <a:xfrm>
              <a:off x="9543872" y="789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a:spLocks noChangeAspect="1"/>
            </p:cNvSpPr>
            <p:nvPr/>
          </p:nvSpPr>
          <p:spPr>
            <a:xfrm>
              <a:off x="2080268" y="38158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a:spLocks noChangeAspect="1"/>
            </p:cNvSpPr>
            <p:nvPr/>
          </p:nvSpPr>
          <p:spPr>
            <a:xfrm>
              <a:off x="2101672" y="21481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a:spLocks noChangeAspect="1"/>
            </p:cNvSpPr>
            <p:nvPr/>
          </p:nvSpPr>
          <p:spPr>
            <a:xfrm>
              <a:off x="10005424" y="1415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a:spLocks noChangeAspect="1"/>
            </p:cNvSpPr>
            <p:nvPr/>
          </p:nvSpPr>
          <p:spPr>
            <a:xfrm>
              <a:off x="9801868" y="1809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a:spLocks noChangeAspect="1"/>
            </p:cNvSpPr>
            <p:nvPr/>
          </p:nvSpPr>
          <p:spPr>
            <a:xfrm>
              <a:off x="2635429" y="22627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a:spLocks noChangeAspect="1"/>
            </p:cNvSpPr>
            <p:nvPr/>
          </p:nvSpPr>
          <p:spPr>
            <a:xfrm>
              <a:off x="11004729" y="19325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a:spLocks noChangeAspect="1"/>
            </p:cNvSpPr>
            <p:nvPr/>
          </p:nvSpPr>
          <p:spPr>
            <a:xfrm>
              <a:off x="2575924" y="17206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a:spLocks noChangeAspect="1"/>
            </p:cNvSpPr>
            <p:nvPr/>
          </p:nvSpPr>
          <p:spPr>
            <a:xfrm>
              <a:off x="10496729" y="64029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a:spLocks noChangeAspect="1"/>
            </p:cNvSpPr>
            <p:nvPr/>
          </p:nvSpPr>
          <p:spPr>
            <a:xfrm>
              <a:off x="11008724" y="31684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a:spLocks noChangeAspect="1"/>
            </p:cNvSpPr>
            <p:nvPr/>
          </p:nvSpPr>
          <p:spPr>
            <a:xfrm>
              <a:off x="9700268" y="25585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a:spLocks noChangeAspect="1"/>
            </p:cNvSpPr>
            <p:nvPr/>
          </p:nvSpPr>
          <p:spPr>
            <a:xfrm>
              <a:off x="2834277" y="62208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a:spLocks noChangeAspect="1"/>
            </p:cNvSpPr>
            <p:nvPr/>
          </p:nvSpPr>
          <p:spPr>
            <a:xfrm>
              <a:off x="10141129" y="15769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a:spLocks noChangeAspect="1"/>
            </p:cNvSpPr>
            <p:nvPr/>
          </p:nvSpPr>
          <p:spPr>
            <a:xfrm>
              <a:off x="6072420" y="7213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a:spLocks noChangeAspect="1"/>
            </p:cNvSpPr>
            <p:nvPr/>
          </p:nvSpPr>
          <p:spPr>
            <a:xfrm>
              <a:off x="9446268" y="24696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a:spLocks noChangeAspect="1"/>
            </p:cNvSpPr>
            <p:nvPr/>
          </p:nvSpPr>
          <p:spPr>
            <a:xfrm>
              <a:off x="2939872" y="4463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a:spLocks noChangeAspect="1"/>
            </p:cNvSpPr>
            <p:nvPr/>
          </p:nvSpPr>
          <p:spPr>
            <a:xfrm>
              <a:off x="2118724" y="47432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a:spLocks noChangeAspect="1"/>
            </p:cNvSpPr>
            <p:nvPr/>
          </p:nvSpPr>
          <p:spPr>
            <a:xfrm>
              <a:off x="1623424" y="5987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a:spLocks noChangeAspect="1"/>
            </p:cNvSpPr>
            <p:nvPr/>
          </p:nvSpPr>
          <p:spPr>
            <a:xfrm>
              <a:off x="1813924" y="14285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a:spLocks noChangeAspect="1"/>
            </p:cNvSpPr>
            <p:nvPr/>
          </p:nvSpPr>
          <p:spPr>
            <a:xfrm>
              <a:off x="11410772" y="17798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a:spLocks noChangeAspect="1"/>
            </p:cNvSpPr>
            <p:nvPr/>
          </p:nvSpPr>
          <p:spPr>
            <a:xfrm>
              <a:off x="10098320" y="38074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a:spLocks noChangeAspect="1"/>
            </p:cNvSpPr>
            <p:nvPr/>
          </p:nvSpPr>
          <p:spPr>
            <a:xfrm>
              <a:off x="11508377" y="2715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a:spLocks noChangeAspect="1"/>
            </p:cNvSpPr>
            <p:nvPr/>
          </p:nvSpPr>
          <p:spPr>
            <a:xfrm>
              <a:off x="1995720" y="36550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a:spLocks noChangeAspect="1"/>
            </p:cNvSpPr>
            <p:nvPr/>
          </p:nvSpPr>
          <p:spPr>
            <a:xfrm>
              <a:off x="9780820" y="39344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a:spLocks noChangeAspect="1"/>
            </p:cNvSpPr>
            <p:nvPr/>
          </p:nvSpPr>
          <p:spPr>
            <a:xfrm>
              <a:off x="11165477" y="39602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a:spLocks noChangeAspect="1"/>
            </p:cNvSpPr>
            <p:nvPr/>
          </p:nvSpPr>
          <p:spPr>
            <a:xfrm>
              <a:off x="1919520" y="40233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a:spLocks noChangeAspect="1"/>
            </p:cNvSpPr>
            <p:nvPr/>
          </p:nvSpPr>
          <p:spPr>
            <a:xfrm>
              <a:off x="666929" y="42312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a:spLocks noChangeAspect="1"/>
            </p:cNvSpPr>
            <p:nvPr/>
          </p:nvSpPr>
          <p:spPr>
            <a:xfrm>
              <a:off x="11118672" y="49675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a:spLocks noChangeAspect="1"/>
            </p:cNvSpPr>
            <p:nvPr/>
          </p:nvSpPr>
          <p:spPr>
            <a:xfrm>
              <a:off x="2423524" y="1746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a:spLocks noChangeAspect="1"/>
            </p:cNvSpPr>
            <p:nvPr/>
          </p:nvSpPr>
          <p:spPr>
            <a:xfrm>
              <a:off x="2398124" y="47813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a:spLocks noChangeAspect="1"/>
            </p:cNvSpPr>
            <p:nvPr/>
          </p:nvSpPr>
          <p:spPr>
            <a:xfrm>
              <a:off x="2156468" y="58986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a:spLocks noChangeAspect="1"/>
            </p:cNvSpPr>
            <p:nvPr/>
          </p:nvSpPr>
          <p:spPr>
            <a:xfrm>
              <a:off x="11008724" y="56703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a:spLocks noChangeAspect="1"/>
            </p:cNvSpPr>
            <p:nvPr/>
          </p:nvSpPr>
          <p:spPr>
            <a:xfrm>
              <a:off x="2101672" y="31260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a:spLocks noChangeAspect="1"/>
            </p:cNvSpPr>
            <p:nvPr/>
          </p:nvSpPr>
          <p:spPr>
            <a:xfrm>
              <a:off x="2817224" y="26731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a:spLocks noChangeAspect="1"/>
            </p:cNvSpPr>
            <p:nvPr/>
          </p:nvSpPr>
          <p:spPr>
            <a:xfrm>
              <a:off x="8460020" y="38963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a:spLocks noChangeAspect="1"/>
            </p:cNvSpPr>
            <p:nvPr/>
          </p:nvSpPr>
          <p:spPr>
            <a:xfrm>
              <a:off x="8705672" y="37737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a:spLocks noChangeAspect="1"/>
            </p:cNvSpPr>
            <p:nvPr/>
          </p:nvSpPr>
          <p:spPr>
            <a:xfrm>
              <a:off x="8942977" y="51794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a:spLocks noChangeAspect="1"/>
            </p:cNvSpPr>
            <p:nvPr/>
          </p:nvSpPr>
          <p:spPr>
            <a:xfrm>
              <a:off x="2960920" y="12293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a:spLocks noChangeAspect="1"/>
            </p:cNvSpPr>
            <p:nvPr/>
          </p:nvSpPr>
          <p:spPr>
            <a:xfrm>
              <a:off x="2838629" y="11578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a:spLocks noChangeAspect="1"/>
            </p:cNvSpPr>
            <p:nvPr/>
          </p:nvSpPr>
          <p:spPr>
            <a:xfrm>
              <a:off x="7130872" y="14877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a:spLocks noChangeAspect="1"/>
            </p:cNvSpPr>
            <p:nvPr/>
          </p:nvSpPr>
          <p:spPr>
            <a:xfrm>
              <a:off x="7152277" y="10392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a:spLocks noChangeAspect="1"/>
            </p:cNvSpPr>
            <p:nvPr/>
          </p:nvSpPr>
          <p:spPr>
            <a:xfrm>
              <a:off x="3380377" y="42650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a:spLocks noChangeAspect="1"/>
            </p:cNvSpPr>
            <p:nvPr/>
          </p:nvSpPr>
          <p:spPr>
            <a:xfrm>
              <a:off x="9103724" y="2127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a:spLocks noChangeAspect="1"/>
            </p:cNvSpPr>
            <p:nvPr/>
          </p:nvSpPr>
          <p:spPr>
            <a:xfrm>
              <a:off x="7965077" y="21949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a:spLocks noChangeAspect="1"/>
            </p:cNvSpPr>
            <p:nvPr/>
          </p:nvSpPr>
          <p:spPr>
            <a:xfrm>
              <a:off x="8802920" y="53695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a:spLocks noChangeAspect="1"/>
            </p:cNvSpPr>
            <p:nvPr/>
          </p:nvSpPr>
          <p:spPr>
            <a:xfrm>
              <a:off x="8409577" y="46079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a:spLocks noChangeAspect="1"/>
            </p:cNvSpPr>
            <p:nvPr/>
          </p:nvSpPr>
          <p:spPr>
            <a:xfrm>
              <a:off x="4629329" y="59330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a:spLocks noChangeAspect="1"/>
            </p:cNvSpPr>
            <p:nvPr/>
          </p:nvSpPr>
          <p:spPr>
            <a:xfrm>
              <a:off x="8066320" y="14071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a:spLocks noChangeAspect="1"/>
            </p:cNvSpPr>
            <p:nvPr/>
          </p:nvSpPr>
          <p:spPr>
            <a:xfrm>
              <a:off x="8709668" y="2317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a:spLocks noChangeAspect="1"/>
            </p:cNvSpPr>
            <p:nvPr/>
          </p:nvSpPr>
          <p:spPr>
            <a:xfrm>
              <a:off x="4510320" y="47980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a:spLocks noChangeAspect="1"/>
            </p:cNvSpPr>
            <p:nvPr/>
          </p:nvSpPr>
          <p:spPr>
            <a:xfrm>
              <a:off x="3138720" y="20167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a:spLocks noChangeAspect="1"/>
            </p:cNvSpPr>
            <p:nvPr/>
          </p:nvSpPr>
          <p:spPr>
            <a:xfrm>
              <a:off x="5632272" y="11956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a:spLocks noChangeAspect="1"/>
            </p:cNvSpPr>
            <p:nvPr/>
          </p:nvSpPr>
          <p:spPr>
            <a:xfrm>
              <a:off x="5640977" y="59033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a:spLocks noChangeAspect="1"/>
            </p:cNvSpPr>
            <p:nvPr/>
          </p:nvSpPr>
          <p:spPr>
            <a:xfrm>
              <a:off x="3244672" y="59708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a:spLocks noChangeAspect="1"/>
            </p:cNvSpPr>
            <p:nvPr/>
          </p:nvSpPr>
          <p:spPr>
            <a:xfrm>
              <a:off x="8997772" y="27323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a:spLocks noChangeAspect="1"/>
            </p:cNvSpPr>
            <p:nvPr/>
          </p:nvSpPr>
          <p:spPr>
            <a:xfrm>
              <a:off x="8346077" y="4493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a:spLocks noChangeAspect="1"/>
            </p:cNvSpPr>
            <p:nvPr/>
          </p:nvSpPr>
          <p:spPr>
            <a:xfrm>
              <a:off x="9234720" y="46329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a:spLocks noChangeAspect="1"/>
            </p:cNvSpPr>
            <p:nvPr/>
          </p:nvSpPr>
          <p:spPr>
            <a:xfrm>
              <a:off x="4328168" y="9710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a:spLocks noChangeAspect="1"/>
            </p:cNvSpPr>
            <p:nvPr/>
          </p:nvSpPr>
          <p:spPr>
            <a:xfrm>
              <a:off x="4332877" y="43412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a:spLocks noChangeAspect="1"/>
            </p:cNvSpPr>
            <p:nvPr/>
          </p:nvSpPr>
          <p:spPr>
            <a:xfrm>
              <a:off x="3981629" y="58060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a:spLocks noChangeAspect="1"/>
            </p:cNvSpPr>
            <p:nvPr/>
          </p:nvSpPr>
          <p:spPr>
            <a:xfrm>
              <a:off x="4701177" y="1064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a:spLocks noChangeAspect="1"/>
            </p:cNvSpPr>
            <p:nvPr/>
          </p:nvSpPr>
          <p:spPr>
            <a:xfrm>
              <a:off x="7533277" y="9249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a:spLocks noChangeAspect="1"/>
            </p:cNvSpPr>
            <p:nvPr/>
          </p:nvSpPr>
          <p:spPr>
            <a:xfrm>
              <a:off x="5450477" y="15345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a:spLocks noChangeAspect="1"/>
            </p:cNvSpPr>
            <p:nvPr/>
          </p:nvSpPr>
          <p:spPr>
            <a:xfrm>
              <a:off x="3583577" y="57509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a:spLocks noChangeAspect="1"/>
            </p:cNvSpPr>
            <p:nvPr/>
          </p:nvSpPr>
          <p:spPr>
            <a:xfrm>
              <a:off x="8650520" y="9499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a:spLocks noChangeAspect="1"/>
            </p:cNvSpPr>
            <p:nvPr/>
          </p:nvSpPr>
          <p:spPr>
            <a:xfrm>
              <a:off x="2880368" y="43873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a:spLocks noChangeAspect="1"/>
            </p:cNvSpPr>
            <p:nvPr/>
          </p:nvSpPr>
          <p:spPr>
            <a:xfrm>
              <a:off x="6153329" y="15388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a:spLocks noChangeAspect="1"/>
            </p:cNvSpPr>
            <p:nvPr/>
          </p:nvSpPr>
          <p:spPr>
            <a:xfrm>
              <a:off x="2758077" y="34395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a:spLocks noChangeAspect="1"/>
            </p:cNvSpPr>
            <p:nvPr/>
          </p:nvSpPr>
          <p:spPr>
            <a:xfrm>
              <a:off x="8092077" y="2588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a:spLocks noChangeAspect="1"/>
            </p:cNvSpPr>
            <p:nvPr/>
          </p:nvSpPr>
          <p:spPr>
            <a:xfrm>
              <a:off x="6144624" y="13015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a:spLocks noChangeAspect="1"/>
            </p:cNvSpPr>
            <p:nvPr/>
          </p:nvSpPr>
          <p:spPr>
            <a:xfrm>
              <a:off x="9319624" y="5225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a:spLocks noChangeAspect="1"/>
            </p:cNvSpPr>
            <p:nvPr/>
          </p:nvSpPr>
          <p:spPr>
            <a:xfrm>
              <a:off x="5742577" y="11281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a:spLocks noChangeAspect="1"/>
            </p:cNvSpPr>
            <p:nvPr/>
          </p:nvSpPr>
          <p:spPr>
            <a:xfrm>
              <a:off x="7088777" y="1318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a:spLocks noChangeAspect="1"/>
            </p:cNvSpPr>
            <p:nvPr/>
          </p:nvSpPr>
          <p:spPr>
            <a:xfrm>
              <a:off x="5602520" y="52298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a:spLocks noChangeAspect="1"/>
            </p:cNvSpPr>
            <p:nvPr/>
          </p:nvSpPr>
          <p:spPr>
            <a:xfrm>
              <a:off x="8452029" y="21611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a:spLocks noChangeAspect="1"/>
            </p:cNvSpPr>
            <p:nvPr/>
          </p:nvSpPr>
          <p:spPr>
            <a:xfrm>
              <a:off x="4523020" y="58648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a:spLocks noChangeAspect="1"/>
            </p:cNvSpPr>
            <p:nvPr/>
          </p:nvSpPr>
          <p:spPr>
            <a:xfrm>
              <a:off x="5950129" y="56155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a:spLocks noChangeAspect="1"/>
            </p:cNvSpPr>
            <p:nvPr/>
          </p:nvSpPr>
          <p:spPr>
            <a:xfrm>
              <a:off x="4866277" y="53953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a:spLocks noChangeAspect="1"/>
            </p:cNvSpPr>
            <p:nvPr/>
          </p:nvSpPr>
          <p:spPr>
            <a:xfrm>
              <a:off x="8981077" y="24235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p:cNvSpPr>
              <a:spLocks noChangeAspect="1"/>
            </p:cNvSpPr>
            <p:nvPr/>
          </p:nvSpPr>
          <p:spPr>
            <a:xfrm>
              <a:off x="4370977" y="32998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p:cNvSpPr>
              <a:spLocks noChangeAspect="1"/>
            </p:cNvSpPr>
            <p:nvPr/>
          </p:nvSpPr>
          <p:spPr>
            <a:xfrm>
              <a:off x="9082677" y="42523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a:spLocks noChangeAspect="1"/>
            </p:cNvSpPr>
            <p:nvPr/>
          </p:nvSpPr>
          <p:spPr>
            <a:xfrm>
              <a:off x="4392024" y="5225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a:spLocks noChangeAspect="1"/>
            </p:cNvSpPr>
            <p:nvPr/>
          </p:nvSpPr>
          <p:spPr>
            <a:xfrm>
              <a:off x="3240677" y="1953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a:spLocks noChangeAspect="1"/>
            </p:cNvSpPr>
            <p:nvPr/>
          </p:nvSpPr>
          <p:spPr>
            <a:xfrm>
              <a:off x="3354977" y="3858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p:cNvSpPr>
              <a:spLocks noChangeAspect="1"/>
            </p:cNvSpPr>
            <p:nvPr/>
          </p:nvSpPr>
          <p:spPr>
            <a:xfrm>
              <a:off x="7024920" y="52425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a:spLocks noChangeAspect="1"/>
            </p:cNvSpPr>
            <p:nvPr/>
          </p:nvSpPr>
          <p:spPr>
            <a:xfrm>
              <a:off x="8625120" y="23596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a:spLocks noChangeAspect="1"/>
            </p:cNvSpPr>
            <p:nvPr/>
          </p:nvSpPr>
          <p:spPr>
            <a:xfrm>
              <a:off x="8676277" y="38332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a:spLocks noChangeAspect="1"/>
            </p:cNvSpPr>
            <p:nvPr/>
          </p:nvSpPr>
          <p:spPr>
            <a:xfrm>
              <a:off x="5505861" y="346054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a:spLocks noChangeAspect="1"/>
            </p:cNvSpPr>
            <p:nvPr/>
          </p:nvSpPr>
          <p:spPr>
            <a:xfrm>
              <a:off x="7486472" y="43325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a:spLocks noChangeAspect="1"/>
            </p:cNvSpPr>
            <p:nvPr/>
          </p:nvSpPr>
          <p:spPr>
            <a:xfrm>
              <a:off x="7452368" y="38920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a:spLocks noChangeAspect="1"/>
            </p:cNvSpPr>
            <p:nvPr/>
          </p:nvSpPr>
          <p:spPr>
            <a:xfrm>
              <a:off x="7240820" y="22199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a:spLocks noChangeAspect="1"/>
            </p:cNvSpPr>
            <p:nvPr/>
          </p:nvSpPr>
          <p:spPr>
            <a:xfrm>
              <a:off x="5090524" y="4590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a:spLocks noChangeAspect="1"/>
            </p:cNvSpPr>
            <p:nvPr/>
          </p:nvSpPr>
          <p:spPr>
            <a:xfrm>
              <a:off x="6584772" y="50310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a:spLocks noChangeAspect="1"/>
            </p:cNvSpPr>
            <p:nvPr/>
          </p:nvSpPr>
          <p:spPr>
            <a:xfrm>
              <a:off x="4569824" y="20381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a:spLocks noChangeAspect="1"/>
            </p:cNvSpPr>
            <p:nvPr/>
          </p:nvSpPr>
          <p:spPr>
            <a:xfrm>
              <a:off x="5407668" y="34983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a:spLocks noChangeAspect="1"/>
            </p:cNvSpPr>
            <p:nvPr/>
          </p:nvSpPr>
          <p:spPr>
            <a:xfrm>
              <a:off x="5056420" y="34137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p:cNvSpPr>
              <a:spLocks noChangeAspect="1"/>
            </p:cNvSpPr>
            <p:nvPr/>
          </p:nvSpPr>
          <p:spPr>
            <a:xfrm>
              <a:off x="7261868" y="48445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a:spLocks noChangeAspect="1"/>
            </p:cNvSpPr>
            <p:nvPr/>
          </p:nvSpPr>
          <p:spPr>
            <a:xfrm>
              <a:off x="5513977" y="46841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a:spLocks noChangeAspect="1"/>
            </p:cNvSpPr>
            <p:nvPr/>
          </p:nvSpPr>
          <p:spPr>
            <a:xfrm>
              <a:off x="5442129" y="38756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p:cNvSpPr>
              <a:spLocks noChangeAspect="1"/>
            </p:cNvSpPr>
            <p:nvPr/>
          </p:nvSpPr>
          <p:spPr>
            <a:xfrm>
              <a:off x="6229529" y="21992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p:cNvSpPr>
              <a:spLocks noChangeAspect="1"/>
            </p:cNvSpPr>
            <p:nvPr/>
          </p:nvSpPr>
          <p:spPr>
            <a:xfrm>
              <a:off x="7105829" y="48408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p:cNvSpPr>
              <a:spLocks noChangeAspect="1"/>
            </p:cNvSpPr>
            <p:nvPr/>
          </p:nvSpPr>
          <p:spPr>
            <a:xfrm>
              <a:off x="6940729" y="27199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p:cNvSpPr>
              <a:spLocks noChangeAspect="1"/>
            </p:cNvSpPr>
            <p:nvPr/>
          </p:nvSpPr>
          <p:spPr>
            <a:xfrm>
              <a:off x="6495872" y="43071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p:cNvSpPr>
              <a:spLocks noChangeAspect="1"/>
            </p:cNvSpPr>
            <p:nvPr/>
          </p:nvSpPr>
          <p:spPr>
            <a:xfrm>
              <a:off x="4798424" y="5048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p:cNvSpPr>
              <a:spLocks noChangeAspect="1"/>
            </p:cNvSpPr>
            <p:nvPr/>
          </p:nvSpPr>
          <p:spPr>
            <a:xfrm>
              <a:off x="7439668" y="20886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p:cNvSpPr>
              <a:spLocks noChangeAspect="1"/>
            </p:cNvSpPr>
            <p:nvPr/>
          </p:nvSpPr>
          <p:spPr>
            <a:xfrm>
              <a:off x="7245172" y="24656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p:cNvSpPr>
              <a:spLocks noChangeAspect="1"/>
            </p:cNvSpPr>
            <p:nvPr/>
          </p:nvSpPr>
          <p:spPr>
            <a:xfrm>
              <a:off x="6643920" y="47599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p:cNvSpPr>
              <a:spLocks noChangeAspect="1"/>
            </p:cNvSpPr>
            <p:nvPr/>
          </p:nvSpPr>
          <p:spPr>
            <a:xfrm>
              <a:off x="7270929" y="44725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p:cNvSpPr>
              <a:spLocks noChangeAspect="1"/>
            </p:cNvSpPr>
            <p:nvPr/>
          </p:nvSpPr>
          <p:spPr>
            <a:xfrm>
              <a:off x="6309724" y="40701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a:spLocks noChangeAspect="1"/>
            </p:cNvSpPr>
            <p:nvPr/>
          </p:nvSpPr>
          <p:spPr>
            <a:xfrm>
              <a:off x="5928724" y="24953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p:cNvSpPr>
              <a:spLocks noChangeAspect="1"/>
            </p:cNvSpPr>
            <p:nvPr/>
          </p:nvSpPr>
          <p:spPr>
            <a:xfrm>
              <a:off x="7605124" y="3320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p:cNvSpPr>
              <a:spLocks noChangeAspect="1"/>
            </p:cNvSpPr>
            <p:nvPr/>
          </p:nvSpPr>
          <p:spPr>
            <a:xfrm>
              <a:off x="6462124" y="32954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p:cNvSpPr>
              <a:spLocks noChangeAspect="1"/>
            </p:cNvSpPr>
            <p:nvPr/>
          </p:nvSpPr>
          <p:spPr>
            <a:xfrm>
              <a:off x="6982468" y="45143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p:cNvSpPr>
              <a:spLocks noChangeAspect="1"/>
            </p:cNvSpPr>
            <p:nvPr/>
          </p:nvSpPr>
          <p:spPr>
            <a:xfrm>
              <a:off x="7397757" y="30381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p:cNvSpPr>
              <a:spLocks noChangeAspect="1"/>
            </p:cNvSpPr>
            <p:nvPr/>
          </p:nvSpPr>
          <p:spPr>
            <a:xfrm>
              <a:off x="7532920" y="4440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p:cNvSpPr>
              <a:spLocks noChangeAspect="1"/>
            </p:cNvSpPr>
            <p:nvPr/>
          </p:nvSpPr>
          <p:spPr>
            <a:xfrm>
              <a:off x="7101120" y="2789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p:cNvSpPr>
              <a:spLocks noChangeAspect="1"/>
            </p:cNvSpPr>
            <p:nvPr/>
          </p:nvSpPr>
          <p:spPr>
            <a:xfrm>
              <a:off x="11529068" y="2618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a:spLocks noChangeAspect="1"/>
            </p:cNvSpPr>
            <p:nvPr/>
          </p:nvSpPr>
          <p:spPr>
            <a:xfrm>
              <a:off x="9471668" y="-16558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a:spLocks noChangeAspect="1"/>
            </p:cNvSpPr>
            <p:nvPr/>
          </p:nvSpPr>
          <p:spPr>
            <a:xfrm>
              <a:off x="6512924" y="4019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a:spLocks noChangeAspect="1"/>
            </p:cNvSpPr>
            <p:nvPr/>
          </p:nvSpPr>
          <p:spPr>
            <a:xfrm>
              <a:off x="1145177" y="-25147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p:cNvSpPr>
              <a:spLocks noChangeAspect="1"/>
            </p:cNvSpPr>
            <p:nvPr/>
          </p:nvSpPr>
          <p:spPr>
            <a:xfrm>
              <a:off x="6161320" y="2916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p:cNvSpPr>
              <a:spLocks noChangeAspect="1"/>
            </p:cNvSpPr>
            <p:nvPr/>
          </p:nvSpPr>
          <p:spPr>
            <a:xfrm>
              <a:off x="2080268" y="-21130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p:cNvSpPr>
              <a:spLocks noChangeAspect="1"/>
            </p:cNvSpPr>
            <p:nvPr/>
          </p:nvSpPr>
          <p:spPr>
            <a:xfrm>
              <a:off x="10496729" y="4741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p:cNvSpPr>
              <a:spLocks noChangeAspect="1"/>
            </p:cNvSpPr>
            <p:nvPr/>
          </p:nvSpPr>
          <p:spPr>
            <a:xfrm>
              <a:off x="9700268" y="-33703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p:cNvSpPr>
              <a:spLocks noChangeAspect="1"/>
            </p:cNvSpPr>
            <p:nvPr/>
          </p:nvSpPr>
          <p:spPr>
            <a:xfrm>
              <a:off x="2834277" y="2919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a:spLocks noChangeAspect="1"/>
            </p:cNvSpPr>
            <p:nvPr/>
          </p:nvSpPr>
          <p:spPr>
            <a:xfrm>
              <a:off x="9446268" y="-34592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p:cNvSpPr>
              <a:spLocks noChangeAspect="1"/>
            </p:cNvSpPr>
            <p:nvPr/>
          </p:nvSpPr>
          <p:spPr>
            <a:xfrm>
              <a:off x="2118724" y="-11855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p:cNvSpPr>
              <a:spLocks noChangeAspect="1"/>
            </p:cNvSpPr>
            <p:nvPr/>
          </p:nvSpPr>
          <p:spPr>
            <a:xfrm>
              <a:off x="1623424" y="590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p:cNvSpPr>
              <a:spLocks noChangeAspect="1"/>
            </p:cNvSpPr>
            <p:nvPr/>
          </p:nvSpPr>
          <p:spPr>
            <a:xfrm>
              <a:off x="10098320" y="-21213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p:cNvSpPr>
              <a:spLocks noChangeAspect="1"/>
            </p:cNvSpPr>
            <p:nvPr/>
          </p:nvSpPr>
          <p:spPr>
            <a:xfrm>
              <a:off x="1995720" y="-22737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p:cNvSpPr>
              <a:spLocks noChangeAspect="1"/>
            </p:cNvSpPr>
            <p:nvPr/>
          </p:nvSpPr>
          <p:spPr>
            <a:xfrm>
              <a:off x="9780820" y="-19943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p:cNvSpPr>
              <a:spLocks noChangeAspect="1"/>
            </p:cNvSpPr>
            <p:nvPr/>
          </p:nvSpPr>
          <p:spPr>
            <a:xfrm>
              <a:off x="11165477" y="-19686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p:cNvSpPr>
              <a:spLocks noChangeAspect="1"/>
            </p:cNvSpPr>
            <p:nvPr/>
          </p:nvSpPr>
          <p:spPr>
            <a:xfrm>
              <a:off x="1919520" y="-19054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p:cNvSpPr>
              <a:spLocks noChangeAspect="1"/>
            </p:cNvSpPr>
            <p:nvPr/>
          </p:nvSpPr>
          <p:spPr>
            <a:xfrm>
              <a:off x="11118672" y="-9613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p:cNvSpPr>
              <a:spLocks noChangeAspect="1"/>
            </p:cNvSpPr>
            <p:nvPr/>
          </p:nvSpPr>
          <p:spPr>
            <a:xfrm>
              <a:off x="2398124" y="-11474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p:cNvSpPr>
              <a:spLocks noChangeAspect="1"/>
            </p:cNvSpPr>
            <p:nvPr/>
          </p:nvSpPr>
          <p:spPr>
            <a:xfrm>
              <a:off x="2156468" y="-302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椭圆 170"/>
            <p:cNvSpPr>
              <a:spLocks noChangeAspect="1"/>
            </p:cNvSpPr>
            <p:nvPr/>
          </p:nvSpPr>
          <p:spPr>
            <a:xfrm>
              <a:off x="11008724" y="-2584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p:cNvSpPr>
              <a:spLocks noChangeAspect="1"/>
            </p:cNvSpPr>
            <p:nvPr/>
          </p:nvSpPr>
          <p:spPr>
            <a:xfrm>
              <a:off x="8460020" y="-20324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p:cNvSpPr>
              <a:spLocks noChangeAspect="1"/>
            </p:cNvSpPr>
            <p:nvPr/>
          </p:nvSpPr>
          <p:spPr>
            <a:xfrm>
              <a:off x="8705672" y="-21551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p:cNvSpPr>
              <a:spLocks noChangeAspect="1"/>
            </p:cNvSpPr>
            <p:nvPr/>
          </p:nvSpPr>
          <p:spPr>
            <a:xfrm>
              <a:off x="8942977" y="-7494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p:cNvSpPr>
              <a:spLocks noChangeAspect="1"/>
            </p:cNvSpPr>
            <p:nvPr/>
          </p:nvSpPr>
          <p:spPr>
            <a:xfrm>
              <a:off x="3380377" y="-16638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p:cNvSpPr>
              <a:spLocks noChangeAspect="1"/>
            </p:cNvSpPr>
            <p:nvPr/>
          </p:nvSpPr>
          <p:spPr>
            <a:xfrm>
              <a:off x="7965077" y="-37339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p:cNvSpPr>
              <a:spLocks noChangeAspect="1"/>
            </p:cNvSpPr>
            <p:nvPr/>
          </p:nvSpPr>
          <p:spPr>
            <a:xfrm>
              <a:off x="8802920" y="-5592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a:spLocks noChangeAspect="1"/>
            </p:cNvSpPr>
            <p:nvPr/>
          </p:nvSpPr>
          <p:spPr>
            <a:xfrm>
              <a:off x="8409577" y="-13209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椭圆 178"/>
            <p:cNvSpPr>
              <a:spLocks noChangeAspect="1"/>
            </p:cNvSpPr>
            <p:nvPr/>
          </p:nvSpPr>
          <p:spPr>
            <a:xfrm>
              <a:off x="4629329" y="42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p:cNvSpPr>
              <a:spLocks noChangeAspect="1"/>
            </p:cNvSpPr>
            <p:nvPr/>
          </p:nvSpPr>
          <p:spPr>
            <a:xfrm>
              <a:off x="8709668" y="-36116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p:cNvSpPr>
              <a:spLocks noChangeAspect="1"/>
            </p:cNvSpPr>
            <p:nvPr/>
          </p:nvSpPr>
          <p:spPr>
            <a:xfrm>
              <a:off x="4510320" y="-11307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p:cNvSpPr>
              <a:spLocks noChangeAspect="1"/>
            </p:cNvSpPr>
            <p:nvPr/>
          </p:nvSpPr>
          <p:spPr>
            <a:xfrm>
              <a:off x="5640977" y="-255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p:cNvSpPr>
              <a:spLocks noChangeAspect="1"/>
            </p:cNvSpPr>
            <p:nvPr/>
          </p:nvSpPr>
          <p:spPr>
            <a:xfrm>
              <a:off x="3244672" y="419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a:spLocks noChangeAspect="1"/>
            </p:cNvSpPr>
            <p:nvPr/>
          </p:nvSpPr>
          <p:spPr>
            <a:xfrm>
              <a:off x="8997772" y="-31965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椭圆 184"/>
            <p:cNvSpPr>
              <a:spLocks noChangeAspect="1"/>
            </p:cNvSpPr>
            <p:nvPr/>
          </p:nvSpPr>
          <p:spPr>
            <a:xfrm>
              <a:off x="8346077" y="-14352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p:cNvSpPr>
              <a:spLocks noChangeAspect="1"/>
            </p:cNvSpPr>
            <p:nvPr/>
          </p:nvSpPr>
          <p:spPr>
            <a:xfrm>
              <a:off x="9234720" y="-12958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椭圆 186"/>
            <p:cNvSpPr>
              <a:spLocks noChangeAspect="1"/>
            </p:cNvSpPr>
            <p:nvPr/>
          </p:nvSpPr>
          <p:spPr>
            <a:xfrm>
              <a:off x="4332877" y="-15876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椭圆 187"/>
            <p:cNvSpPr>
              <a:spLocks noChangeAspect="1"/>
            </p:cNvSpPr>
            <p:nvPr/>
          </p:nvSpPr>
          <p:spPr>
            <a:xfrm>
              <a:off x="3981629" y="-1227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p:cNvSpPr>
              <a:spLocks noChangeAspect="1"/>
            </p:cNvSpPr>
            <p:nvPr/>
          </p:nvSpPr>
          <p:spPr>
            <a:xfrm>
              <a:off x="3583577" y="-1779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p:cNvSpPr>
              <a:spLocks noChangeAspect="1"/>
            </p:cNvSpPr>
            <p:nvPr/>
          </p:nvSpPr>
          <p:spPr>
            <a:xfrm>
              <a:off x="2880368" y="-15415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椭圆 190"/>
            <p:cNvSpPr>
              <a:spLocks noChangeAspect="1"/>
            </p:cNvSpPr>
            <p:nvPr/>
          </p:nvSpPr>
          <p:spPr>
            <a:xfrm>
              <a:off x="2758077" y="-24893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p:cNvSpPr>
              <a:spLocks noChangeAspect="1"/>
            </p:cNvSpPr>
            <p:nvPr/>
          </p:nvSpPr>
          <p:spPr>
            <a:xfrm>
              <a:off x="8092077" y="-33402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a:spLocks noChangeAspect="1"/>
            </p:cNvSpPr>
            <p:nvPr/>
          </p:nvSpPr>
          <p:spPr>
            <a:xfrm>
              <a:off x="9319624" y="-7029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p:cNvSpPr>
              <a:spLocks noChangeAspect="1"/>
            </p:cNvSpPr>
            <p:nvPr/>
          </p:nvSpPr>
          <p:spPr>
            <a:xfrm>
              <a:off x="5602520" y="-6989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椭圆 194"/>
            <p:cNvSpPr>
              <a:spLocks noChangeAspect="1"/>
            </p:cNvSpPr>
            <p:nvPr/>
          </p:nvSpPr>
          <p:spPr>
            <a:xfrm>
              <a:off x="8452029" y="-37676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p:cNvSpPr>
              <a:spLocks noChangeAspect="1"/>
            </p:cNvSpPr>
            <p:nvPr/>
          </p:nvSpPr>
          <p:spPr>
            <a:xfrm>
              <a:off x="4523020" y="-639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p:cNvSpPr>
              <a:spLocks noChangeAspect="1"/>
            </p:cNvSpPr>
            <p:nvPr/>
          </p:nvSpPr>
          <p:spPr>
            <a:xfrm>
              <a:off x="5950129" y="-3132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p:cNvSpPr>
              <a:spLocks noChangeAspect="1"/>
            </p:cNvSpPr>
            <p:nvPr/>
          </p:nvSpPr>
          <p:spPr>
            <a:xfrm>
              <a:off x="4866277" y="-5335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p:cNvSpPr>
              <a:spLocks noChangeAspect="1"/>
            </p:cNvSpPr>
            <p:nvPr/>
          </p:nvSpPr>
          <p:spPr>
            <a:xfrm>
              <a:off x="8981077" y="-35053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p:cNvSpPr>
              <a:spLocks noChangeAspect="1"/>
            </p:cNvSpPr>
            <p:nvPr/>
          </p:nvSpPr>
          <p:spPr>
            <a:xfrm>
              <a:off x="4370977" y="-26290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p:cNvSpPr>
              <a:spLocks noChangeAspect="1"/>
            </p:cNvSpPr>
            <p:nvPr/>
          </p:nvSpPr>
          <p:spPr>
            <a:xfrm>
              <a:off x="9082677" y="-16765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p:cNvSpPr>
              <a:spLocks noChangeAspect="1"/>
            </p:cNvSpPr>
            <p:nvPr/>
          </p:nvSpPr>
          <p:spPr>
            <a:xfrm>
              <a:off x="4392024" y="-7029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p:cNvSpPr>
              <a:spLocks noChangeAspect="1"/>
            </p:cNvSpPr>
            <p:nvPr/>
          </p:nvSpPr>
          <p:spPr>
            <a:xfrm>
              <a:off x="3354977" y="-20702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p:cNvSpPr>
              <a:spLocks noChangeAspect="1"/>
            </p:cNvSpPr>
            <p:nvPr/>
          </p:nvSpPr>
          <p:spPr>
            <a:xfrm>
              <a:off x="7024920" y="-6862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p:cNvSpPr>
              <a:spLocks noChangeAspect="1"/>
            </p:cNvSpPr>
            <p:nvPr/>
          </p:nvSpPr>
          <p:spPr>
            <a:xfrm>
              <a:off x="8625120" y="-35691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p:cNvSpPr>
              <a:spLocks noChangeAspect="1"/>
            </p:cNvSpPr>
            <p:nvPr/>
          </p:nvSpPr>
          <p:spPr>
            <a:xfrm>
              <a:off x="8676277" y="-20956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椭圆 206"/>
            <p:cNvSpPr>
              <a:spLocks noChangeAspect="1"/>
            </p:cNvSpPr>
            <p:nvPr/>
          </p:nvSpPr>
          <p:spPr>
            <a:xfrm>
              <a:off x="5505861" y="-246830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p:cNvSpPr>
              <a:spLocks noChangeAspect="1"/>
            </p:cNvSpPr>
            <p:nvPr/>
          </p:nvSpPr>
          <p:spPr>
            <a:xfrm>
              <a:off x="7486472" y="-15963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p:cNvSpPr>
              <a:spLocks noChangeAspect="1"/>
            </p:cNvSpPr>
            <p:nvPr/>
          </p:nvSpPr>
          <p:spPr>
            <a:xfrm>
              <a:off x="7452368" y="-20368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椭圆 209"/>
            <p:cNvSpPr>
              <a:spLocks noChangeAspect="1"/>
            </p:cNvSpPr>
            <p:nvPr/>
          </p:nvSpPr>
          <p:spPr>
            <a:xfrm>
              <a:off x="7240820" y="-37088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椭圆 210"/>
            <p:cNvSpPr>
              <a:spLocks noChangeAspect="1"/>
            </p:cNvSpPr>
            <p:nvPr/>
          </p:nvSpPr>
          <p:spPr>
            <a:xfrm>
              <a:off x="5090524" y="-13379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椭圆 211"/>
            <p:cNvSpPr>
              <a:spLocks noChangeAspect="1"/>
            </p:cNvSpPr>
            <p:nvPr/>
          </p:nvSpPr>
          <p:spPr>
            <a:xfrm>
              <a:off x="6584772" y="-8978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椭圆 212"/>
            <p:cNvSpPr>
              <a:spLocks noChangeAspect="1"/>
            </p:cNvSpPr>
            <p:nvPr/>
          </p:nvSpPr>
          <p:spPr>
            <a:xfrm>
              <a:off x="5407668" y="-24305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椭圆 213"/>
            <p:cNvSpPr>
              <a:spLocks noChangeAspect="1"/>
            </p:cNvSpPr>
            <p:nvPr/>
          </p:nvSpPr>
          <p:spPr>
            <a:xfrm>
              <a:off x="5056420" y="-25150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椭圆 214"/>
            <p:cNvSpPr>
              <a:spLocks noChangeAspect="1"/>
            </p:cNvSpPr>
            <p:nvPr/>
          </p:nvSpPr>
          <p:spPr>
            <a:xfrm>
              <a:off x="7261868" y="-10843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椭圆 215"/>
            <p:cNvSpPr>
              <a:spLocks noChangeAspect="1"/>
            </p:cNvSpPr>
            <p:nvPr/>
          </p:nvSpPr>
          <p:spPr>
            <a:xfrm>
              <a:off x="5513977" y="-12447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椭圆 216"/>
            <p:cNvSpPr>
              <a:spLocks noChangeAspect="1"/>
            </p:cNvSpPr>
            <p:nvPr/>
          </p:nvSpPr>
          <p:spPr>
            <a:xfrm>
              <a:off x="5442129" y="-20531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p:cNvSpPr>
              <a:spLocks noChangeAspect="1"/>
            </p:cNvSpPr>
            <p:nvPr/>
          </p:nvSpPr>
          <p:spPr>
            <a:xfrm>
              <a:off x="6229529" y="-37295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椭圆 218"/>
            <p:cNvSpPr>
              <a:spLocks noChangeAspect="1"/>
            </p:cNvSpPr>
            <p:nvPr/>
          </p:nvSpPr>
          <p:spPr>
            <a:xfrm>
              <a:off x="7105829" y="-10879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椭圆 219"/>
            <p:cNvSpPr>
              <a:spLocks noChangeAspect="1"/>
            </p:cNvSpPr>
            <p:nvPr/>
          </p:nvSpPr>
          <p:spPr>
            <a:xfrm>
              <a:off x="6940729" y="-32088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椭圆 220"/>
            <p:cNvSpPr>
              <a:spLocks noChangeAspect="1"/>
            </p:cNvSpPr>
            <p:nvPr/>
          </p:nvSpPr>
          <p:spPr>
            <a:xfrm>
              <a:off x="6495872" y="-16217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椭圆 221"/>
            <p:cNvSpPr>
              <a:spLocks noChangeAspect="1"/>
            </p:cNvSpPr>
            <p:nvPr/>
          </p:nvSpPr>
          <p:spPr>
            <a:xfrm>
              <a:off x="4798424" y="-8807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椭圆 222"/>
            <p:cNvSpPr>
              <a:spLocks noChangeAspect="1"/>
            </p:cNvSpPr>
            <p:nvPr/>
          </p:nvSpPr>
          <p:spPr>
            <a:xfrm>
              <a:off x="7245172" y="-34632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椭圆 223"/>
            <p:cNvSpPr>
              <a:spLocks noChangeAspect="1"/>
            </p:cNvSpPr>
            <p:nvPr/>
          </p:nvSpPr>
          <p:spPr>
            <a:xfrm>
              <a:off x="6643920" y="-11688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p:cNvSpPr>
              <a:spLocks noChangeAspect="1"/>
            </p:cNvSpPr>
            <p:nvPr/>
          </p:nvSpPr>
          <p:spPr>
            <a:xfrm>
              <a:off x="7270929" y="-14562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椭圆 225"/>
            <p:cNvSpPr>
              <a:spLocks noChangeAspect="1"/>
            </p:cNvSpPr>
            <p:nvPr/>
          </p:nvSpPr>
          <p:spPr>
            <a:xfrm>
              <a:off x="6309724" y="-18586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椭圆 226"/>
            <p:cNvSpPr>
              <a:spLocks noChangeAspect="1"/>
            </p:cNvSpPr>
            <p:nvPr/>
          </p:nvSpPr>
          <p:spPr>
            <a:xfrm>
              <a:off x="5928724" y="-34334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p:cNvSpPr>
              <a:spLocks noChangeAspect="1"/>
            </p:cNvSpPr>
            <p:nvPr/>
          </p:nvSpPr>
          <p:spPr>
            <a:xfrm>
              <a:off x="7605124" y="-26079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椭圆 228"/>
            <p:cNvSpPr>
              <a:spLocks noChangeAspect="1"/>
            </p:cNvSpPr>
            <p:nvPr/>
          </p:nvSpPr>
          <p:spPr>
            <a:xfrm>
              <a:off x="6462124" y="-26333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p:cNvSpPr>
              <a:spLocks noChangeAspect="1"/>
            </p:cNvSpPr>
            <p:nvPr/>
          </p:nvSpPr>
          <p:spPr>
            <a:xfrm>
              <a:off x="6982468" y="-14145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椭圆 230"/>
            <p:cNvSpPr>
              <a:spLocks noChangeAspect="1"/>
            </p:cNvSpPr>
            <p:nvPr/>
          </p:nvSpPr>
          <p:spPr>
            <a:xfrm>
              <a:off x="7397757" y="-28907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椭圆 231"/>
            <p:cNvSpPr>
              <a:spLocks noChangeAspect="1"/>
            </p:cNvSpPr>
            <p:nvPr/>
          </p:nvSpPr>
          <p:spPr>
            <a:xfrm>
              <a:off x="99068" y="59621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椭圆 232"/>
            <p:cNvSpPr>
              <a:spLocks noChangeAspect="1"/>
            </p:cNvSpPr>
            <p:nvPr/>
          </p:nvSpPr>
          <p:spPr>
            <a:xfrm>
              <a:off x="-184328" y="17036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椭圆 233"/>
            <p:cNvSpPr>
              <a:spLocks noChangeAspect="1"/>
            </p:cNvSpPr>
            <p:nvPr/>
          </p:nvSpPr>
          <p:spPr>
            <a:xfrm>
              <a:off x="-78376" y="3778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椭圆 234"/>
            <p:cNvSpPr>
              <a:spLocks noChangeAspect="1"/>
            </p:cNvSpPr>
            <p:nvPr/>
          </p:nvSpPr>
          <p:spPr>
            <a:xfrm>
              <a:off x="-252180" y="32486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椭圆 235"/>
            <p:cNvSpPr>
              <a:spLocks noChangeAspect="1"/>
            </p:cNvSpPr>
            <p:nvPr/>
          </p:nvSpPr>
          <p:spPr>
            <a:xfrm>
              <a:off x="-425271" y="17039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椭圆 236"/>
            <p:cNvSpPr>
              <a:spLocks noChangeAspect="1"/>
            </p:cNvSpPr>
            <p:nvPr/>
          </p:nvSpPr>
          <p:spPr>
            <a:xfrm>
              <a:off x="-933271" y="61743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椭圆 237"/>
            <p:cNvSpPr>
              <a:spLocks noChangeAspect="1"/>
            </p:cNvSpPr>
            <p:nvPr/>
          </p:nvSpPr>
          <p:spPr>
            <a:xfrm>
              <a:off x="-421276" y="2939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椭圆 238"/>
            <p:cNvSpPr>
              <a:spLocks noChangeAspect="1"/>
            </p:cNvSpPr>
            <p:nvPr/>
          </p:nvSpPr>
          <p:spPr>
            <a:xfrm>
              <a:off x="-19228" y="1551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椭圆 239"/>
            <p:cNvSpPr>
              <a:spLocks noChangeAspect="1"/>
            </p:cNvSpPr>
            <p:nvPr/>
          </p:nvSpPr>
          <p:spPr>
            <a:xfrm>
              <a:off x="78377" y="24870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椭圆 240"/>
            <p:cNvSpPr>
              <a:spLocks noChangeAspect="1"/>
            </p:cNvSpPr>
            <p:nvPr/>
          </p:nvSpPr>
          <p:spPr>
            <a:xfrm>
              <a:off x="-264523" y="3731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椭圆 241"/>
            <p:cNvSpPr>
              <a:spLocks noChangeAspect="1"/>
            </p:cNvSpPr>
            <p:nvPr/>
          </p:nvSpPr>
          <p:spPr>
            <a:xfrm>
              <a:off x="-311328" y="47389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椭圆 242"/>
            <p:cNvSpPr>
              <a:spLocks noChangeAspect="1"/>
            </p:cNvSpPr>
            <p:nvPr/>
          </p:nvSpPr>
          <p:spPr>
            <a:xfrm>
              <a:off x="-421276" y="54417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p:cNvSpPr>
              <a:spLocks noChangeAspect="1"/>
            </p:cNvSpPr>
            <p:nvPr/>
          </p:nvSpPr>
          <p:spPr>
            <a:xfrm>
              <a:off x="99068" y="33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椭圆 244"/>
            <p:cNvSpPr>
              <a:spLocks noChangeAspect="1"/>
            </p:cNvSpPr>
            <p:nvPr/>
          </p:nvSpPr>
          <p:spPr>
            <a:xfrm>
              <a:off x="12617272" y="6495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椭圆 245"/>
            <p:cNvSpPr>
              <a:spLocks noChangeAspect="1"/>
            </p:cNvSpPr>
            <p:nvPr/>
          </p:nvSpPr>
          <p:spPr>
            <a:xfrm>
              <a:off x="12380324" y="10094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椭圆 246"/>
            <p:cNvSpPr>
              <a:spLocks noChangeAspect="1"/>
            </p:cNvSpPr>
            <p:nvPr/>
          </p:nvSpPr>
          <p:spPr>
            <a:xfrm>
              <a:off x="12811768" y="2698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椭圆 247"/>
            <p:cNvSpPr>
              <a:spLocks noChangeAspect="1"/>
            </p:cNvSpPr>
            <p:nvPr/>
          </p:nvSpPr>
          <p:spPr>
            <a:xfrm>
              <a:off x="12473577" y="31855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椭圆 248"/>
            <p:cNvSpPr>
              <a:spLocks noChangeAspect="1"/>
            </p:cNvSpPr>
            <p:nvPr/>
          </p:nvSpPr>
          <p:spPr>
            <a:xfrm>
              <a:off x="12312472" y="13988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椭圆 249"/>
            <p:cNvSpPr>
              <a:spLocks noChangeAspect="1"/>
            </p:cNvSpPr>
            <p:nvPr/>
          </p:nvSpPr>
          <p:spPr>
            <a:xfrm>
              <a:off x="13353872" y="2440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椭圆 250"/>
            <p:cNvSpPr>
              <a:spLocks noChangeAspect="1"/>
            </p:cNvSpPr>
            <p:nvPr/>
          </p:nvSpPr>
          <p:spPr>
            <a:xfrm>
              <a:off x="12350929" y="9165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椭圆 251"/>
            <p:cNvSpPr>
              <a:spLocks noChangeAspect="1"/>
            </p:cNvSpPr>
            <p:nvPr/>
          </p:nvSpPr>
          <p:spPr>
            <a:xfrm>
              <a:off x="12147372" y="13226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椭圆 252"/>
            <p:cNvSpPr>
              <a:spLocks noChangeAspect="1"/>
            </p:cNvSpPr>
            <p:nvPr/>
          </p:nvSpPr>
          <p:spPr>
            <a:xfrm>
              <a:off x="11960868" y="28887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椭圆 253"/>
            <p:cNvSpPr>
              <a:spLocks noChangeAspect="1"/>
            </p:cNvSpPr>
            <p:nvPr/>
          </p:nvSpPr>
          <p:spPr>
            <a:xfrm>
              <a:off x="13408668" y="3587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椭圆 254"/>
            <p:cNvSpPr>
              <a:spLocks noChangeAspect="1"/>
            </p:cNvSpPr>
            <p:nvPr/>
          </p:nvSpPr>
          <p:spPr>
            <a:xfrm>
              <a:off x="13447124" y="45146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椭圆 255"/>
            <p:cNvSpPr>
              <a:spLocks noChangeAspect="1"/>
            </p:cNvSpPr>
            <p:nvPr/>
          </p:nvSpPr>
          <p:spPr>
            <a:xfrm>
              <a:off x="12951824" y="57592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椭圆 256"/>
            <p:cNvSpPr>
              <a:spLocks noChangeAspect="1"/>
            </p:cNvSpPr>
            <p:nvPr/>
          </p:nvSpPr>
          <p:spPr>
            <a:xfrm>
              <a:off x="13142324" y="11999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椭圆 257"/>
            <p:cNvSpPr>
              <a:spLocks noChangeAspect="1"/>
            </p:cNvSpPr>
            <p:nvPr/>
          </p:nvSpPr>
          <p:spPr>
            <a:xfrm>
              <a:off x="13324120" y="34264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椭圆 258"/>
            <p:cNvSpPr>
              <a:spLocks noChangeAspect="1"/>
            </p:cNvSpPr>
            <p:nvPr/>
          </p:nvSpPr>
          <p:spPr>
            <a:xfrm>
              <a:off x="13247920" y="37947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椭圆 259"/>
            <p:cNvSpPr>
              <a:spLocks noChangeAspect="1"/>
            </p:cNvSpPr>
            <p:nvPr/>
          </p:nvSpPr>
          <p:spPr>
            <a:xfrm>
              <a:off x="11995329" y="40026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1" name="椭圆 260"/>
            <p:cNvSpPr>
              <a:spLocks noChangeAspect="1"/>
            </p:cNvSpPr>
            <p:nvPr/>
          </p:nvSpPr>
          <p:spPr>
            <a:xfrm>
              <a:off x="13484868" y="56700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椭圆 261"/>
            <p:cNvSpPr>
              <a:spLocks noChangeAspect="1"/>
            </p:cNvSpPr>
            <p:nvPr/>
          </p:nvSpPr>
          <p:spPr>
            <a:xfrm>
              <a:off x="13430072" y="28974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3" name="椭圆 262"/>
            <p:cNvSpPr>
              <a:spLocks noChangeAspect="1"/>
            </p:cNvSpPr>
            <p:nvPr/>
          </p:nvSpPr>
          <p:spPr>
            <a:xfrm>
              <a:off x="12951824" y="-1695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椭圆 263"/>
            <p:cNvSpPr>
              <a:spLocks noChangeAspect="1"/>
            </p:cNvSpPr>
            <p:nvPr/>
          </p:nvSpPr>
          <p:spPr>
            <a:xfrm>
              <a:off x="2216329" y="75734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椭圆 264"/>
            <p:cNvSpPr>
              <a:spLocks noChangeAspect="1"/>
            </p:cNvSpPr>
            <p:nvPr/>
          </p:nvSpPr>
          <p:spPr>
            <a:xfrm>
              <a:off x="1542872" y="73190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椭圆 265"/>
            <p:cNvSpPr>
              <a:spLocks noChangeAspect="1"/>
            </p:cNvSpPr>
            <p:nvPr/>
          </p:nvSpPr>
          <p:spPr>
            <a:xfrm>
              <a:off x="11499672" y="83731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椭圆 266"/>
            <p:cNvSpPr>
              <a:spLocks noChangeAspect="1"/>
            </p:cNvSpPr>
            <p:nvPr/>
          </p:nvSpPr>
          <p:spPr>
            <a:xfrm>
              <a:off x="10572929" y="80814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8" name="椭圆 267"/>
            <p:cNvSpPr>
              <a:spLocks noChangeAspect="1"/>
            </p:cNvSpPr>
            <p:nvPr/>
          </p:nvSpPr>
          <p:spPr>
            <a:xfrm>
              <a:off x="10157468" y="72341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椭圆 268"/>
            <p:cNvSpPr>
              <a:spLocks noChangeAspect="1"/>
            </p:cNvSpPr>
            <p:nvPr/>
          </p:nvSpPr>
          <p:spPr>
            <a:xfrm>
              <a:off x="1305924" y="76790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椭圆 269"/>
            <p:cNvSpPr>
              <a:spLocks noChangeAspect="1"/>
            </p:cNvSpPr>
            <p:nvPr/>
          </p:nvSpPr>
          <p:spPr>
            <a:xfrm>
              <a:off x="2575568" y="81485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椭圆 270"/>
            <p:cNvSpPr>
              <a:spLocks noChangeAspect="1"/>
            </p:cNvSpPr>
            <p:nvPr/>
          </p:nvSpPr>
          <p:spPr>
            <a:xfrm>
              <a:off x="2512068" y="74373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椭圆 271"/>
            <p:cNvSpPr>
              <a:spLocks noChangeAspect="1"/>
            </p:cNvSpPr>
            <p:nvPr/>
          </p:nvSpPr>
          <p:spPr>
            <a:xfrm>
              <a:off x="6999520" y="72766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椭圆 272"/>
            <p:cNvSpPr>
              <a:spLocks noChangeAspect="1"/>
            </p:cNvSpPr>
            <p:nvPr/>
          </p:nvSpPr>
          <p:spPr>
            <a:xfrm>
              <a:off x="8468724" y="71075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椭圆 273"/>
            <p:cNvSpPr>
              <a:spLocks noChangeAspect="1"/>
            </p:cNvSpPr>
            <p:nvPr/>
          </p:nvSpPr>
          <p:spPr>
            <a:xfrm>
              <a:off x="8100424" y="70313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椭圆 274"/>
            <p:cNvSpPr>
              <a:spLocks noChangeAspect="1"/>
            </p:cNvSpPr>
            <p:nvPr/>
          </p:nvSpPr>
          <p:spPr>
            <a:xfrm>
              <a:off x="1737368" y="93677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椭圆 275"/>
            <p:cNvSpPr>
              <a:spLocks noChangeAspect="1"/>
            </p:cNvSpPr>
            <p:nvPr/>
          </p:nvSpPr>
          <p:spPr>
            <a:xfrm>
              <a:off x="9725668" y="107139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椭圆 276"/>
            <p:cNvSpPr>
              <a:spLocks noChangeAspect="1"/>
            </p:cNvSpPr>
            <p:nvPr/>
          </p:nvSpPr>
          <p:spPr>
            <a:xfrm>
              <a:off x="1238072" y="80683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椭圆 277"/>
            <p:cNvSpPr>
              <a:spLocks noChangeAspect="1"/>
            </p:cNvSpPr>
            <p:nvPr/>
          </p:nvSpPr>
          <p:spPr>
            <a:xfrm>
              <a:off x="2279472" y="91097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椭圆 278"/>
            <p:cNvSpPr>
              <a:spLocks noChangeAspect="1"/>
            </p:cNvSpPr>
            <p:nvPr/>
          </p:nvSpPr>
          <p:spPr>
            <a:xfrm>
              <a:off x="1276529" y="75861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0" name="椭圆 279"/>
            <p:cNvSpPr>
              <a:spLocks noChangeAspect="1"/>
            </p:cNvSpPr>
            <p:nvPr/>
          </p:nvSpPr>
          <p:spPr>
            <a:xfrm>
              <a:off x="1072972" y="79921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椭圆 280"/>
            <p:cNvSpPr>
              <a:spLocks noChangeAspect="1"/>
            </p:cNvSpPr>
            <p:nvPr/>
          </p:nvSpPr>
          <p:spPr>
            <a:xfrm>
              <a:off x="886468" y="9558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2" name="椭圆 281"/>
            <p:cNvSpPr>
              <a:spLocks noChangeAspect="1"/>
            </p:cNvSpPr>
            <p:nvPr/>
          </p:nvSpPr>
          <p:spPr>
            <a:xfrm>
              <a:off x="9797872" y="72301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椭圆 282"/>
            <p:cNvSpPr>
              <a:spLocks noChangeAspect="1"/>
            </p:cNvSpPr>
            <p:nvPr/>
          </p:nvSpPr>
          <p:spPr>
            <a:xfrm>
              <a:off x="2355672" y="85890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椭圆 283"/>
            <p:cNvSpPr>
              <a:spLocks noChangeAspect="1"/>
            </p:cNvSpPr>
            <p:nvPr/>
          </p:nvSpPr>
          <p:spPr>
            <a:xfrm>
              <a:off x="10259424" y="78568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5" name="椭圆 284"/>
            <p:cNvSpPr>
              <a:spLocks noChangeAspect="1"/>
            </p:cNvSpPr>
            <p:nvPr/>
          </p:nvSpPr>
          <p:spPr>
            <a:xfrm>
              <a:off x="10055868" y="82501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6" name="椭圆 285"/>
            <p:cNvSpPr>
              <a:spLocks noChangeAspect="1"/>
            </p:cNvSpPr>
            <p:nvPr/>
          </p:nvSpPr>
          <p:spPr>
            <a:xfrm>
              <a:off x="2889429" y="87037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7" name="椭圆 286"/>
            <p:cNvSpPr>
              <a:spLocks noChangeAspect="1"/>
            </p:cNvSpPr>
            <p:nvPr/>
          </p:nvSpPr>
          <p:spPr>
            <a:xfrm>
              <a:off x="11258729" y="83735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8" name="椭圆 287"/>
            <p:cNvSpPr>
              <a:spLocks noChangeAspect="1"/>
            </p:cNvSpPr>
            <p:nvPr/>
          </p:nvSpPr>
          <p:spPr>
            <a:xfrm>
              <a:off x="2829924" y="81616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9" name="椭圆 288"/>
            <p:cNvSpPr>
              <a:spLocks noChangeAspect="1"/>
            </p:cNvSpPr>
            <p:nvPr/>
          </p:nvSpPr>
          <p:spPr>
            <a:xfrm>
              <a:off x="9954268" y="89994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p:cNvSpPr>
              <a:spLocks noChangeAspect="1"/>
            </p:cNvSpPr>
            <p:nvPr/>
          </p:nvSpPr>
          <p:spPr>
            <a:xfrm>
              <a:off x="10395129" y="80179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椭圆 290"/>
            <p:cNvSpPr>
              <a:spLocks noChangeAspect="1"/>
            </p:cNvSpPr>
            <p:nvPr/>
          </p:nvSpPr>
          <p:spPr>
            <a:xfrm>
              <a:off x="6326420" y="71623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椭圆 291"/>
            <p:cNvSpPr>
              <a:spLocks noChangeAspect="1"/>
            </p:cNvSpPr>
            <p:nvPr/>
          </p:nvSpPr>
          <p:spPr>
            <a:xfrm>
              <a:off x="9700268" y="89105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椭圆 292"/>
            <p:cNvSpPr>
              <a:spLocks noChangeAspect="1"/>
            </p:cNvSpPr>
            <p:nvPr/>
          </p:nvSpPr>
          <p:spPr>
            <a:xfrm>
              <a:off x="3193872" y="68872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p:cNvSpPr>
              <a:spLocks noChangeAspect="1"/>
            </p:cNvSpPr>
            <p:nvPr/>
          </p:nvSpPr>
          <p:spPr>
            <a:xfrm>
              <a:off x="2067924" y="78695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椭圆 294"/>
            <p:cNvSpPr>
              <a:spLocks noChangeAspect="1"/>
            </p:cNvSpPr>
            <p:nvPr/>
          </p:nvSpPr>
          <p:spPr>
            <a:xfrm>
              <a:off x="11664772" y="82207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椭圆 295"/>
            <p:cNvSpPr>
              <a:spLocks noChangeAspect="1"/>
            </p:cNvSpPr>
            <p:nvPr/>
          </p:nvSpPr>
          <p:spPr>
            <a:xfrm>
              <a:off x="11762377" y="9156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椭圆 296"/>
            <p:cNvSpPr>
              <a:spLocks noChangeAspect="1"/>
            </p:cNvSpPr>
            <p:nvPr/>
          </p:nvSpPr>
          <p:spPr>
            <a:xfrm>
              <a:off x="10034820" y="103754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椭圆 297"/>
            <p:cNvSpPr>
              <a:spLocks noChangeAspect="1"/>
            </p:cNvSpPr>
            <p:nvPr/>
          </p:nvSpPr>
          <p:spPr>
            <a:xfrm>
              <a:off x="2677524" y="81870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椭圆 298"/>
            <p:cNvSpPr>
              <a:spLocks noChangeAspect="1"/>
            </p:cNvSpPr>
            <p:nvPr/>
          </p:nvSpPr>
          <p:spPr>
            <a:xfrm>
              <a:off x="2355672" y="95669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0" name="椭圆 299"/>
            <p:cNvSpPr>
              <a:spLocks noChangeAspect="1"/>
            </p:cNvSpPr>
            <p:nvPr/>
          </p:nvSpPr>
          <p:spPr>
            <a:xfrm>
              <a:off x="3071224" y="91141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1" name="椭圆 300"/>
            <p:cNvSpPr>
              <a:spLocks noChangeAspect="1"/>
            </p:cNvSpPr>
            <p:nvPr/>
          </p:nvSpPr>
          <p:spPr>
            <a:xfrm>
              <a:off x="8714020" y="103373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椭圆 301"/>
            <p:cNvSpPr>
              <a:spLocks noChangeAspect="1"/>
            </p:cNvSpPr>
            <p:nvPr/>
          </p:nvSpPr>
          <p:spPr>
            <a:xfrm>
              <a:off x="8959672" y="102146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3" name="椭圆 302"/>
            <p:cNvSpPr>
              <a:spLocks noChangeAspect="1"/>
            </p:cNvSpPr>
            <p:nvPr/>
          </p:nvSpPr>
          <p:spPr>
            <a:xfrm>
              <a:off x="3214920" y="76703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椭圆 303"/>
            <p:cNvSpPr>
              <a:spLocks noChangeAspect="1"/>
            </p:cNvSpPr>
            <p:nvPr/>
          </p:nvSpPr>
          <p:spPr>
            <a:xfrm>
              <a:off x="3092629" y="75988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5" name="椭圆 304"/>
            <p:cNvSpPr>
              <a:spLocks noChangeAspect="1"/>
            </p:cNvSpPr>
            <p:nvPr/>
          </p:nvSpPr>
          <p:spPr>
            <a:xfrm>
              <a:off x="7384872" y="79286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椭圆 305"/>
            <p:cNvSpPr>
              <a:spLocks noChangeAspect="1"/>
            </p:cNvSpPr>
            <p:nvPr/>
          </p:nvSpPr>
          <p:spPr>
            <a:xfrm>
              <a:off x="7406277" y="74801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椭圆 306"/>
            <p:cNvSpPr>
              <a:spLocks noChangeAspect="1"/>
            </p:cNvSpPr>
            <p:nvPr/>
          </p:nvSpPr>
          <p:spPr>
            <a:xfrm>
              <a:off x="3634377" y="107059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椭圆 307"/>
            <p:cNvSpPr>
              <a:spLocks noChangeAspect="1"/>
            </p:cNvSpPr>
            <p:nvPr/>
          </p:nvSpPr>
          <p:spPr>
            <a:xfrm>
              <a:off x="9357724" y="85680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椭圆 308"/>
            <p:cNvSpPr>
              <a:spLocks noChangeAspect="1"/>
            </p:cNvSpPr>
            <p:nvPr/>
          </p:nvSpPr>
          <p:spPr>
            <a:xfrm>
              <a:off x="8219077" y="86358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0" name="椭圆 309"/>
            <p:cNvSpPr>
              <a:spLocks noChangeAspect="1"/>
            </p:cNvSpPr>
            <p:nvPr/>
          </p:nvSpPr>
          <p:spPr>
            <a:xfrm>
              <a:off x="8320320" y="78481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1" name="椭圆 310"/>
            <p:cNvSpPr>
              <a:spLocks noChangeAspect="1"/>
            </p:cNvSpPr>
            <p:nvPr/>
          </p:nvSpPr>
          <p:spPr>
            <a:xfrm>
              <a:off x="8963668" y="87581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2" name="椭圆 311"/>
            <p:cNvSpPr>
              <a:spLocks noChangeAspect="1"/>
            </p:cNvSpPr>
            <p:nvPr/>
          </p:nvSpPr>
          <p:spPr>
            <a:xfrm>
              <a:off x="3392720" y="84577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椭圆 312"/>
            <p:cNvSpPr>
              <a:spLocks noChangeAspect="1"/>
            </p:cNvSpPr>
            <p:nvPr/>
          </p:nvSpPr>
          <p:spPr>
            <a:xfrm>
              <a:off x="5886272" y="76365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4" name="椭圆 313"/>
            <p:cNvSpPr>
              <a:spLocks noChangeAspect="1"/>
            </p:cNvSpPr>
            <p:nvPr/>
          </p:nvSpPr>
          <p:spPr>
            <a:xfrm>
              <a:off x="9251772" y="91732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5" name="椭圆 314"/>
            <p:cNvSpPr>
              <a:spLocks noChangeAspect="1"/>
            </p:cNvSpPr>
            <p:nvPr/>
          </p:nvSpPr>
          <p:spPr>
            <a:xfrm>
              <a:off x="8600077" y="10934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6" name="椭圆 315"/>
            <p:cNvSpPr>
              <a:spLocks noChangeAspect="1"/>
            </p:cNvSpPr>
            <p:nvPr/>
          </p:nvSpPr>
          <p:spPr>
            <a:xfrm>
              <a:off x="4582168" y="74119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7" name="椭圆 316"/>
            <p:cNvSpPr>
              <a:spLocks noChangeAspect="1"/>
            </p:cNvSpPr>
            <p:nvPr/>
          </p:nvSpPr>
          <p:spPr>
            <a:xfrm>
              <a:off x="4586877" y="107821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8" name="椭圆 317"/>
            <p:cNvSpPr>
              <a:spLocks noChangeAspect="1"/>
            </p:cNvSpPr>
            <p:nvPr/>
          </p:nvSpPr>
          <p:spPr>
            <a:xfrm>
              <a:off x="4955177" y="7505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9" name="椭圆 318"/>
            <p:cNvSpPr>
              <a:spLocks noChangeAspect="1"/>
            </p:cNvSpPr>
            <p:nvPr/>
          </p:nvSpPr>
          <p:spPr>
            <a:xfrm>
              <a:off x="7787277" y="73658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椭圆 319"/>
            <p:cNvSpPr>
              <a:spLocks noChangeAspect="1"/>
            </p:cNvSpPr>
            <p:nvPr/>
          </p:nvSpPr>
          <p:spPr>
            <a:xfrm>
              <a:off x="5704477" y="79754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椭圆 320"/>
            <p:cNvSpPr>
              <a:spLocks noChangeAspect="1"/>
            </p:cNvSpPr>
            <p:nvPr/>
          </p:nvSpPr>
          <p:spPr>
            <a:xfrm>
              <a:off x="8904520" y="73909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椭圆 321"/>
            <p:cNvSpPr>
              <a:spLocks noChangeAspect="1"/>
            </p:cNvSpPr>
            <p:nvPr/>
          </p:nvSpPr>
          <p:spPr>
            <a:xfrm>
              <a:off x="3134368" y="10828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3" name="椭圆 322"/>
            <p:cNvSpPr>
              <a:spLocks noChangeAspect="1"/>
            </p:cNvSpPr>
            <p:nvPr/>
          </p:nvSpPr>
          <p:spPr>
            <a:xfrm>
              <a:off x="6407329" y="79798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4" name="椭圆 323"/>
            <p:cNvSpPr>
              <a:spLocks noChangeAspect="1"/>
            </p:cNvSpPr>
            <p:nvPr/>
          </p:nvSpPr>
          <p:spPr>
            <a:xfrm>
              <a:off x="3012077" y="98804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5" name="椭圆 324"/>
            <p:cNvSpPr>
              <a:spLocks noChangeAspect="1"/>
            </p:cNvSpPr>
            <p:nvPr/>
          </p:nvSpPr>
          <p:spPr>
            <a:xfrm>
              <a:off x="8346077" y="9029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6" name="椭圆 325"/>
            <p:cNvSpPr>
              <a:spLocks noChangeAspect="1"/>
            </p:cNvSpPr>
            <p:nvPr/>
          </p:nvSpPr>
          <p:spPr>
            <a:xfrm>
              <a:off x="6398624" y="77425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7" name="椭圆 326"/>
            <p:cNvSpPr>
              <a:spLocks noChangeAspect="1"/>
            </p:cNvSpPr>
            <p:nvPr/>
          </p:nvSpPr>
          <p:spPr>
            <a:xfrm>
              <a:off x="5996577" y="75690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8" name="椭圆 327"/>
            <p:cNvSpPr>
              <a:spLocks noChangeAspect="1"/>
            </p:cNvSpPr>
            <p:nvPr/>
          </p:nvSpPr>
          <p:spPr>
            <a:xfrm>
              <a:off x="7342777" y="7759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9" name="椭圆 328"/>
            <p:cNvSpPr>
              <a:spLocks noChangeAspect="1"/>
            </p:cNvSpPr>
            <p:nvPr/>
          </p:nvSpPr>
          <p:spPr>
            <a:xfrm>
              <a:off x="8706029" y="86021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0" name="椭圆 329"/>
            <p:cNvSpPr>
              <a:spLocks noChangeAspect="1"/>
            </p:cNvSpPr>
            <p:nvPr/>
          </p:nvSpPr>
          <p:spPr>
            <a:xfrm>
              <a:off x="9235077" y="88644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1" name="椭圆 330"/>
            <p:cNvSpPr>
              <a:spLocks noChangeAspect="1"/>
            </p:cNvSpPr>
            <p:nvPr/>
          </p:nvSpPr>
          <p:spPr>
            <a:xfrm>
              <a:off x="4624977" y="97407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2" name="椭圆 331"/>
            <p:cNvSpPr>
              <a:spLocks noChangeAspect="1"/>
            </p:cNvSpPr>
            <p:nvPr/>
          </p:nvSpPr>
          <p:spPr>
            <a:xfrm>
              <a:off x="9336677" y="106932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3" name="椭圆 332"/>
            <p:cNvSpPr>
              <a:spLocks noChangeAspect="1"/>
            </p:cNvSpPr>
            <p:nvPr/>
          </p:nvSpPr>
          <p:spPr>
            <a:xfrm>
              <a:off x="3494677" y="8394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4" name="椭圆 333"/>
            <p:cNvSpPr>
              <a:spLocks noChangeAspect="1"/>
            </p:cNvSpPr>
            <p:nvPr/>
          </p:nvSpPr>
          <p:spPr>
            <a:xfrm>
              <a:off x="3608977" y="10299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5" name="椭圆 334"/>
            <p:cNvSpPr>
              <a:spLocks noChangeAspect="1"/>
            </p:cNvSpPr>
            <p:nvPr/>
          </p:nvSpPr>
          <p:spPr>
            <a:xfrm>
              <a:off x="8879120" y="88006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6" name="椭圆 335"/>
            <p:cNvSpPr>
              <a:spLocks noChangeAspect="1"/>
            </p:cNvSpPr>
            <p:nvPr/>
          </p:nvSpPr>
          <p:spPr>
            <a:xfrm>
              <a:off x="8930277" y="102741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7" name="椭圆 336"/>
            <p:cNvSpPr>
              <a:spLocks noChangeAspect="1"/>
            </p:cNvSpPr>
            <p:nvPr/>
          </p:nvSpPr>
          <p:spPr>
            <a:xfrm>
              <a:off x="5759861" y="990149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8" name="椭圆 337"/>
            <p:cNvSpPr>
              <a:spLocks noChangeAspect="1"/>
            </p:cNvSpPr>
            <p:nvPr/>
          </p:nvSpPr>
          <p:spPr>
            <a:xfrm>
              <a:off x="7740472" y="107734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9" name="椭圆 338"/>
            <p:cNvSpPr>
              <a:spLocks noChangeAspect="1"/>
            </p:cNvSpPr>
            <p:nvPr/>
          </p:nvSpPr>
          <p:spPr>
            <a:xfrm>
              <a:off x="7706368" y="103329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椭圆 339"/>
            <p:cNvSpPr>
              <a:spLocks noChangeAspect="1"/>
            </p:cNvSpPr>
            <p:nvPr/>
          </p:nvSpPr>
          <p:spPr>
            <a:xfrm>
              <a:off x="7494820" y="86609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椭圆 340"/>
            <p:cNvSpPr>
              <a:spLocks noChangeAspect="1"/>
            </p:cNvSpPr>
            <p:nvPr/>
          </p:nvSpPr>
          <p:spPr>
            <a:xfrm>
              <a:off x="4823824" y="84791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2" name="椭圆 341"/>
            <p:cNvSpPr>
              <a:spLocks noChangeAspect="1"/>
            </p:cNvSpPr>
            <p:nvPr/>
          </p:nvSpPr>
          <p:spPr>
            <a:xfrm>
              <a:off x="5661668" y="9939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3" name="椭圆 342"/>
            <p:cNvSpPr>
              <a:spLocks noChangeAspect="1"/>
            </p:cNvSpPr>
            <p:nvPr/>
          </p:nvSpPr>
          <p:spPr>
            <a:xfrm>
              <a:off x="5310420" y="98547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4" name="椭圆 343"/>
            <p:cNvSpPr>
              <a:spLocks noChangeAspect="1"/>
            </p:cNvSpPr>
            <p:nvPr/>
          </p:nvSpPr>
          <p:spPr>
            <a:xfrm>
              <a:off x="5696129" y="103166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5" name="椭圆 344"/>
            <p:cNvSpPr>
              <a:spLocks noChangeAspect="1"/>
            </p:cNvSpPr>
            <p:nvPr/>
          </p:nvSpPr>
          <p:spPr>
            <a:xfrm>
              <a:off x="6483529" y="86402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6" name="椭圆 345"/>
            <p:cNvSpPr>
              <a:spLocks noChangeAspect="1"/>
            </p:cNvSpPr>
            <p:nvPr/>
          </p:nvSpPr>
          <p:spPr>
            <a:xfrm>
              <a:off x="7194729" y="91609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7" name="椭圆 346"/>
            <p:cNvSpPr>
              <a:spLocks noChangeAspect="1"/>
            </p:cNvSpPr>
            <p:nvPr/>
          </p:nvSpPr>
          <p:spPr>
            <a:xfrm>
              <a:off x="6749872" y="107480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8" name="椭圆 347"/>
            <p:cNvSpPr>
              <a:spLocks noChangeAspect="1"/>
            </p:cNvSpPr>
            <p:nvPr/>
          </p:nvSpPr>
          <p:spPr>
            <a:xfrm>
              <a:off x="7693668" y="85295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9" name="椭圆 348"/>
            <p:cNvSpPr>
              <a:spLocks noChangeAspect="1"/>
            </p:cNvSpPr>
            <p:nvPr/>
          </p:nvSpPr>
          <p:spPr>
            <a:xfrm>
              <a:off x="7499172" y="89065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0" name="椭圆 349"/>
            <p:cNvSpPr>
              <a:spLocks noChangeAspect="1"/>
            </p:cNvSpPr>
            <p:nvPr/>
          </p:nvSpPr>
          <p:spPr>
            <a:xfrm>
              <a:off x="7524929" y="109135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1" name="椭圆 350"/>
            <p:cNvSpPr>
              <a:spLocks noChangeAspect="1"/>
            </p:cNvSpPr>
            <p:nvPr/>
          </p:nvSpPr>
          <p:spPr>
            <a:xfrm>
              <a:off x="6563724" y="105111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2" name="椭圆 351"/>
            <p:cNvSpPr>
              <a:spLocks noChangeAspect="1"/>
            </p:cNvSpPr>
            <p:nvPr/>
          </p:nvSpPr>
          <p:spPr>
            <a:xfrm>
              <a:off x="6182724" y="89363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椭圆 352"/>
            <p:cNvSpPr>
              <a:spLocks noChangeAspect="1"/>
            </p:cNvSpPr>
            <p:nvPr/>
          </p:nvSpPr>
          <p:spPr>
            <a:xfrm>
              <a:off x="7859124" y="97618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4" name="椭圆 353"/>
            <p:cNvSpPr>
              <a:spLocks noChangeAspect="1"/>
            </p:cNvSpPr>
            <p:nvPr/>
          </p:nvSpPr>
          <p:spPr>
            <a:xfrm>
              <a:off x="6716124" y="97364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5" name="椭圆 354"/>
            <p:cNvSpPr>
              <a:spLocks noChangeAspect="1"/>
            </p:cNvSpPr>
            <p:nvPr/>
          </p:nvSpPr>
          <p:spPr>
            <a:xfrm>
              <a:off x="7236468" y="10955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椭圆 355"/>
            <p:cNvSpPr>
              <a:spLocks noChangeAspect="1"/>
            </p:cNvSpPr>
            <p:nvPr/>
          </p:nvSpPr>
          <p:spPr>
            <a:xfrm>
              <a:off x="7651757" y="9479084"/>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7" name="椭圆 356"/>
            <p:cNvSpPr/>
            <p:nvPr/>
          </p:nvSpPr>
          <p:spPr>
            <a:xfrm>
              <a:off x="-1424219" y="-4067638"/>
              <a:ext cx="15040438" cy="150404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6.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6.png"/><Relationship Id="rId7"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6.png"/><Relationship Id="rId7"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6.png"/><Relationship Id="rId7" Type="http://schemas.openxmlformats.org/officeDocument/2006/relationships/image" Target="../media/image8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6.png"/><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7" name="组合 456"/>
          <p:cNvGrpSpPr/>
          <p:nvPr/>
        </p:nvGrpSpPr>
        <p:grpSpPr>
          <a:xfrm>
            <a:off x="4674518" y="692568"/>
            <a:ext cx="2842964" cy="2605808"/>
            <a:chOff x="9450637" y="-2125872"/>
            <a:chExt cx="2842964" cy="2605808"/>
          </a:xfrm>
        </p:grpSpPr>
        <p:grpSp>
          <p:nvGrpSpPr>
            <p:cNvPr id="428" name="组合 427"/>
            <p:cNvGrpSpPr/>
            <p:nvPr/>
          </p:nvGrpSpPr>
          <p:grpSpPr>
            <a:xfrm>
              <a:off x="10565857" y="-1024583"/>
              <a:ext cx="578657" cy="911232"/>
              <a:chOff x="11171238" y="1238250"/>
              <a:chExt cx="1508125" cy="2374900"/>
            </a:xfrm>
          </p:grpSpPr>
          <p:sp>
            <p:nvSpPr>
              <p:cNvPr id="408" name="AutoShape 3"/>
              <p:cNvSpPr>
                <a:spLocks noChangeAspect="1" noChangeArrowheads="1" noTextEdit="1"/>
              </p:cNvSpPr>
              <p:nvPr/>
            </p:nvSpPr>
            <p:spPr bwMode="auto">
              <a:xfrm>
                <a:off x="11176000" y="1238250"/>
                <a:ext cx="14986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09" name="Freeform 5"/>
              <p:cNvSpPr/>
              <p:nvPr/>
            </p:nvSpPr>
            <p:spPr bwMode="auto">
              <a:xfrm>
                <a:off x="11171238" y="1243013"/>
                <a:ext cx="752475" cy="1795463"/>
              </a:xfrm>
              <a:custGeom>
                <a:avLst/>
                <a:gdLst>
                  <a:gd name="T0" fmla="*/ 0 w 176"/>
                  <a:gd name="T1" fmla="*/ 177 h 422"/>
                  <a:gd name="T2" fmla="*/ 34 w 176"/>
                  <a:gd name="T3" fmla="*/ 281 h 422"/>
                  <a:gd name="T4" fmla="*/ 67 w 176"/>
                  <a:gd name="T5" fmla="*/ 323 h 422"/>
                  <a:gd name="T6" fmla="*/ 72 w 176"/>
                  <a:gd name="T7" fmla="*/ 356 h 422"/>
                  <a:gd name="T8" fmla="*/ 72 w 176"/>
                  <a:gd name="T9" fmla="*/ 400 h 422"/>
                  <a:gd name="T10" fmla="*/ 95 w 176"/>
                  <a:gd name="T11" fmla="*/ 422 h 422"/>
                  <a:gd name="T12" fmla="*/ 176 w 176"/>
                  <a:gd name="T13" fmla="*/ 422 h 422"/>
                  <a:gd name="T14" fmla="*/ 176 w 176"/>
                  <a:gd name="T15" fmla="*/ 0 h 422"/>
                  <a:gd name="T16" fmla="*/ 0 w 176"/>
                  <a:gd name="T17" fmla="*/ 177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 h="422">
                    <a:moveTo>
                      <a:pt x="0" y="177"/>
                    </a:moveTo>
                    <a:cubicBezTo>
                      <a:pt x="0" y="216"/>
                      <a:pt x="13" y="252"/>
                      <a:pt x="34" y="281"/>
                    </a:cubicBezTo>
                    <a:cubicBezTo>
                      <a:pt x="39" y="288"/>
                      <a:pt x="62" y="311"/>
                      <a:pt x="67" y="323"/>
                    </a:cubicBezTo>
                    <a:cubicBezTo>
                      <a:pt x="70" y="331"/>
                      <a:pt x="72" y="342"/>
                      <a:pt x="72" y="356"/>
                    </a:cubicBezTo>
                    <a:cubicBezTo>
                      <a:pt x="72" y="400"/>
                      <a:pt x="72" y="400"/>
                      <a:pt x="72" y="400"/>
                    </a:cubicBezTo>
                    <a:cubicBezTo>
                      <a:pt x="72" y="412"/>
                      <a:pt x="82" y="422"/>
                      <a:pt x="95" y="422"/>
                    </a:cubicBezTo>
                    <a:cubicBezTo>
                      <a:pt x="176" y="422"/>
                      <a:pt x="176" y="422"/>
                      <a:pt x="176" y="422"/>
                    </a:cubicBezTo>
                    <a:cubicBezTo>
                      <a:pt x="176" y="0"/>
                      <a:pt x="176" y="0"/>
                      <a:pt x="176" y="0"/>
                    </a:cubicBezTo>
                    <a:cubicBezTo>
                      <a:pt x="79" y="0"/>
                      <a:pt x="0" y="79"/>
                      <a:pt x="0" y="177"/>
                    </a:cubicBezTo>
                    <a:close/>
                  </a:path>
                </a:pathLst>
              </a:custGeom>
              <a:solidFill>
                <a:srgbClr val="F0F0F1"/>
              </a:solidFill>
              <a:ln>
                <a:noFill/>
              </a:ln>
            </p:spPr>
            <p:txBody>
              <a:bodyPr vert="horz" wrap="square" lIns="91440" tIns="45720" rIns="91440" bIns="45720" numCol="1" anchor="t" anchorCtr="0" compatLnSpc="1"/>
              <a:lstStyle/>
              <a:p>
                <a:endParaRPr lang="zh-CN" altLang="en-US"/>
              </a:p>
            </p:txBody>
          </p:sp>
          <p:sp>
            <p:nvSpPr>
              <p:cNvPr id="410" name="Freeform 6"/>
              <p:cNvSpPr/>
              <p:nvPr/>
            </p:nvSpPr>
            <p:spPr bwMode="auto">
              <a:xfrm>
                <a:off x="11923713" y="1243013"/>
                <a:ext cx="755650" cy="1795463"/>
              </a:xfrm>
              <a:custGeom>
                <a:avLst/>
                <a:gdLst>
                  <a:gd name="T0" fmla="*/ 1 w 177"/>
                  <a:gd name="T1" fmla="*/ 0 h 422"/>
                  <a:gd name="T2" fmla="*/ 0 w 177"/>
                  <a:gd name="T3" fmla="*/ 0 h 422"/>
                  <a:gd name="T4" fmla="*/ 0 w 177"/>
                  <a:gd name="T5" fmla="*/ 422 h 422"/>
                  <a:gd name="T6" fmla="*/ 82 w 177"/>
                  <a:gd name="T7" fmla="*/ 422 h 422"/>
                  <a:gd name="T8" fmla="*/ 105 w 177"/>
                  <a:gd name="T9" fmla="*/ 400 h 422"/>
                  <a:gd name="T10" fmla="*/ 105 w 177"/>
                  <a:gd name="T11" fmla="*/ 356 h 422"/>
                  <a:gd name="T12" fmla="*/ 111 w 177"/>
                  <a:gd name="T13" fmla="*/ 322 h 422"/>
                  <a:gd name="T14" fmla="*/ 139 w 177"/>
                  <a:gd name="T15" fmla="*/ 286 h 422"/>
                  <a:gd name="T16" fmla="*/ 177 w 177"/>
                  <a:gd name="T17" fmla="*/ 177 h 422"/>
                  <a:gd name="T18" fmla="*/ 1 w 177"/>
                  <a:gd name="T19"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422">
                    <a:moveTo>
                      <a:pt x="1" y="0"/>
                    </a:moveTo>
                    <a:cubicBezTo>
                      <a:pt x="0" y="0"/>
                      <a:pt x="0" y="0"/>
                      <a:pt x="0" y="0"/>
                    </a:cubicBezTo>
                    <a:cubicBezTo>
                      <a:pt x="0" y="422"/>
                      <a:pt x="0" y="422"/>
                      <a:pt x="0" y="422"/>
                    </a:cubicBezTo>
                    <a:cubicBezTo>
                      <a:pt x="82" y="422"/>
                      <a:pt x="82" y="422"/>
                      <a:pt x="82" y="422"/>
                    </a:cubicBezTo>
                    <a:cubicBezTo>
                      <a:pt x="95" y="422"/>
                      <a:pt x="105" y="412"/>
                      <a:pt x="105" y="400"/>
                    </a:cubicBezTo>
                    <a:cubicBezTo>
                      <a:pt x="105" y="356"/>
                      <a:pt x="105" y="356"/>
                      <a:pt x="105" y="356"/>
                    </a:cubicBezTo>
                    <a:cubicBezTo>
                      <a:pt x="105" y="341"/>
                      <a:pt x="107" y="330"/>
                      <a:pt x="111" y="322"/>
                    </a:cubicBezTo>
                    <a:cubicBezTo>
                      <a:pt x="115" y="311"/>
                      <a:pt x="135" y="291"/>
                      <a:pt x="139" y="286"/>
                    </a:cubicBezTo>
                    <a:cubicBezTo>
                      <a:pt x="163" y="256"/>
                      <a:pt x="177" y="218"/>
                      <a:pt x="177" y="177"/>
                    </a:cubicBezTo>
                    <a:cubicBezTo>
                      <a:pt x="177" y="79"/>
                      <a:pt x="98" y="0"/>
                      <a:pt x="1" y="0"/>
                    </a:cubicBezTo>
                    <a:close/>
                  </a:path>
                </a:pathLst>
              </a:custGeom>
              <a:solidFill>
                <a:srgbClr val="F0F0F1"/>
              </a:solidFill>
              <a:ln>
                <a:noFill/>
              </a:ln>
            </p:spPr>
            <p:txBody>
              <a:bodyPr vert="horz" wrap="square" lIns="91440" tIns="45720" rIns="91440" bIns="45720" numCol="1" anchor="t" anchorCtr="0" compatLnSpc="1"/>
              <a:lstStyle/>
              <a:p>
                <a:endParaRPr lang="zh-CN" altLang="en-US"/>
              </a:p>
            </p:txBody>
          </p:sp>
          <p:sp>
            <p:nvSpPr>
              <p:cNvPr id="411" name="Freeform 7"/>
              <p:cNvSpPr/>
              <p:nvPr/>
            </p:nvSpPr>
            <p:spPr bwMode="auto">
              <a:xfrm>
                <a:off x="11845925" y="2195513"/>
                <a:ext cx="158750" cy="273050"/>
              </a:xfrm>
              <a:custGeom>
                <a:avLst/>
                <a:gdLst>
                  <a:gd name="T0" fmla="*/ 28 w 37"/>
                  <a:gd name="T1" fmla="*/ 62 h 64"/>
                  <a:gd name="T2" fmla="*/ 37 w 37"/>
                  <a:gd name="T3" fmla="*/ 64 h 64"/>
                  <a:gd name="T4" fmla="*/ 37 w 37"/>
                  <a:gd name="T5" fmla="*/ 14 h 64"/>
                  <a:gd name="T6" fmla="*/ 23 w 37"/>
                  <a:gd name="T7" fmla="*/ 0 h 64"/>
                  <a:gd name="T8" fmla="*/ 14 w 37"/>
                  <a:gd name="T9" fmla="*/ 0 h 64"/>
                  <a:gd name="T10" fmla="*/ 0 w 37"/>
                  <a:gd name="T11" fmla="*/ 14 h 64"/>
                  <a:gd name="T12" fmla="*/ 0 w 37"/>
                  <a:gd name="T13" fmla="*/ 64 h 64"/>
                  <a:gd name="T14" fmla="*/ 9 w 37"/>
                  <a:gd name="T15" fmla="*/ 62 h 64"/>
                  <a:gd name="T16" fmla="*/ 28 w 37"/>
                  <a:gd name="T17" fmla="*/ 6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64">
                    <a:moveTo>
                      <a:pt x="28" y="62"/>
                    </a:moveTo>
                    <a:cubicBezTo>
                      <a:pt x="31" y="62"/>
                      <a:pt x="34" y="63"/>
                      <a:pt x="37" y="64"/>
                    </a:cubicBezTo>
                    <a:cubicBezTo>
                      <a:pt x="37" y="14"/>
                      <a:pt x="37" y="14"/>
                      <a:pt x="37" y="14"/>
                    </a:cubicBezTo>
                    <a:cubicBezTo>
                      <a:pt x="37" y="6"/>
                      <a:pt x="31" y="0"/>
                      <a:pt x="23" y="0"/>
                    </a:cubicBezTo>
                    <a:cubicBezTo>
                      <a:pt x="14" y="0"/>
                      <a:pt x="14" y="0"/>
                      <a:pt x="14" y="0"/>
                    </a:cubicBezTo>
                    <a:cubicBezTo>
                      <a:pt x="6" y="0"/>
                      <a:pt x="0" y="6"/>
                      <a:pt x="0" y="14"/>
                    </a:cubicBezTo>
                    <a:cubicBezTo>
                      <a:pt x="0" y="64"/>
                      <a:pt x="0" y="64"/>
                      <a:pt x="0" y="64"/>
                    </a:cubicBezTo>
                    <a:cubicBezTo>
                      <a:pt x="3" y="63"/>
                      <a:pt x="6" y="62"/>
                      <a:pt x="9" y="62"/>
                    </a:cubicBezTo>
                    <a:lnTo>
                      <a:pt x="28" y="6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2" name="Freeform 8"/>
              <p:cNvSpPr/>
              <p:nvPr/>
            </p:nvSpPr>
            <p:spPr bwMode="auto">
              <a:xfrm>
                <a:off x="11774488" y="2459038"/>
                <a:ext cx="301625" cy="617538"/>
              </a:xfrm>
              <a:custGeom>
                <a:avLst/>
                <a:gdLst>
                  <a:gd name="T0" fmla="*/ 71 w 71"/>
                  <a:gd name="T1" fmla="*/ 145 h 145"/>
                  <a:gd name="T2" fmla="*/ 71 w 71"/>
                  <a:gd name="T3" fmla="*/ 27 h 145"/>
                  <a:gd name="T4" fmla="*/ 54 w 71"/>
                  <a:gd name="T5" fmla="*/ 2 h 145"/>
                  <a:gd name="T6" fmla="*/ 45 w 71"/>
                  <a:gd name="T7" fmla="*/ 0 h 145"/>
                  <a:gd name="T8" fmla="*/ 26 w 71"/>
                  <a:gd name="T9" fmla="*/ 0 h 145"/>
                  <a:gd name="T10" fmla="*/ 17 w 71"/>
                  <a:gd name="T11" fmla="*/ 2 h 145"/>
                  <a:gd name="T12" fmla="*/ 0 w 71"/>
                  <a:gd name="T13" fmla="*/ 27 h 145"/>
                  <a:gd name="T14" fmla="*/ 0 w 71"/>
                  <a:gd name="T15" fmla="*/ 145 h 145"/>
                  <a:gd name="T16" fmla="*/ 71 w 7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45">
                    <a:moveTo>
                      <a:pt x="71" y="145"/>
                    </a:moveTo>
                    <a:cubicBezTo>
                      <a:pt x="71" y="27"/>
                      <a:pt x="71" y="27"/>
                      <a:pt x="71" y="27"/>
                    </a:cubicBezTo>
                    <a:cubicBezTo>
                      <a:pt x="71" y="15"/>
                      <a:pt x="64" y="6"/>
                      <a:pt x="54" y="2"/>
                    </a:cubicBezTo>
                    <a:cubicBezTo>
                      <a:pt x="51" y="1"/>
                      <a:pt x="48" y="0"/>
                      <a:pt x="45" y="0"/>
                    </a:cubicBezTo>
                    <a:cubicBezTo>
                      <a:pt x="26" y="0"/>
                      <a:pt x="26" y="0"/>
                      <a:pt x="26" y="0"/>
                    </a:cubicBezTo>
                    <a:cubicBezTo>
                      <a:pt x="23" y="0"/>
                      <a:pt x="20" y="1"/>
                      <a:pt x="17" y="2"/>
                    </a:cubicBezTo>
                    <a:cubicBezTo>
                      <a:pt x="7" y="6"/>
                      <a:pt x="0" y="15"/>
                      <a:pt x="0" y="27"/>
                    </a:cubicBezTo>
                    <a:cubicBezTo>
                      <a:pt x="0" y="145"/>
                      <a:pt x="0" y="145"/>
                      <a:pt x="0" y="145"/>
                    </a:cubicBezTo>
                    <a:lnTo>
                      <a:pt x="71" y="14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3" name="Freeform 9"/>
              <p:cNvSpPr/>
              <p:nvPr/>
            </p:nvSpPr>
            <p:spPr bwMode="auto">
              <a:xfrm>
                <a:off x="11483975" y="1939925"/>
                <a:ext cx="392113" cy="1154113"/>
              </a:xfrm>
              <a:custGeom>
                <a:avLst/>
                <a:gdLst>
                  <a:gd name="T0" fmla="*/ 18 w 92"/>
                  <a:gd name="T1" fmla="*/ 5 h 271"/>
                  <a:gd name="T2" fmla="*/ 6 w 92"/>
                  <a:gd name="T3" fmla="*/ 2 h 271"/>
                  <a:gd name="T4" fmla="*/ 1 w 92"/>
                  <a:gd name="T5" fmla="*/ 7 h 271"/>
                  <a:gd name="T6" fmla="*/ 3 w 92"/>
                  <a:gd name="T7" fmla="*/ 19 h 271"/>
                  <a:gd name="T8" fmla="*/ 4 w 92"/>
                  <a:gd name="T9" fmla="*/ 10 h 271"/>
                  <a:gd name="T10" fmla="*/ 8 w 92"/>
                  <a:gd name="T11" fmla="*/ 10 h 271"/>
                  <a:gd name="T12" fmla="*/ 8 w 92"/>
                  <a:gd name="T13" fmla="*/ 9 h 271"/>
                  <a:gd name="T14" fmla="*/ 9 w 92"/>
                  <a:gd name="T15" fmla="*/ 8 h 271"/>
                  <a:gd name="T16" fmla="*/ 13 w 92"/>
                  <a:gd name="T17" fmla="*/ 10 h 271"/>
                  <a:gd name="T18" fmla="*/ 19 w 92"/>
                  <a:gd name="T19" fmla="*/ 20 h 271"/>
                  <a:gd name="T20" fmla="*/ 21 w 92"/>
                  <a:gd name="T21" fmla="*/ 23 h 271"/>
                  <a:gd name="T22" fmla="*/ 76 w 92"/>
                  <a:gd name="T23" fmla="*/ 140 h 271"/>
                  <a:gd name="T24" fmla="*/ 83 w 92"/>
                  <a:gd name="T25" fmla="*/ 224 h 271"/>
                  <a:gd name="T26" fmla="*/ 82 w 92"/>
                  <a:gd name="T27" fmla="*/ 271 h 271"/>
                  <a:gd name="T28" fmla="*/ 89 w 92"/>
                  <a:gd name="T29" fmla="*/ 271 h 271"/>
                  <a:gd name="T30" fmla="*/ 90 w 92"/>
                  <a:gd name="T31" fmla="*/ 225 h 271"/>
                  <a:gd name="T32" fmla="*/ 82 w 92"/>
                  <a:gd name="T33" fmla="*/ 137 h 271"/>
                  <a:gd name="T34" fmla="*/ 27 w 92"/>
                  <a:gd name="T35" fmla="*/ 21 h 271"/>
                  <a:gd name="T36" fmla="*/ 25 w 92"/>
                  <a:gd name="T37" fmla="*/ 17 h 271"/>
                  <a:gd name="T38" fmla="*/ 18 w 92"/>
                  <a:gd name="T39" fmla="*/ 5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2" h="271">
                    <a:moveTo>
                      <a:pt x="18" y="5"/>
                    </a:moveTo>
                    <a:cubicBezTo>
                      <a:pt x="15" y="2"/>
                      <a:pt x="11" y="0"/>
                      <a:pt x="6" y="2"/>
                    </a:cubicBezTo>
                    <a:cubicBezTo>
                      <a:pt x="4" y="3"/>
                      <a:pt x="2" y="5"/>
                      <a:pt x="1" y="7"/>
                    </a:cubicBezTo>
                    <a:cubicBezTo>
                      <a:pt x="0" y="10"/>
                      <a:pt x="1" y="14"/>
                      <a:pt x="3" y="19"/>
                    </a:cubicBezTo>
                    <a:cubicBezTo>
                      <a:pt x="4" y="10"/>
                      <a:pt x="4" y="10"/>
                      <a:pt x="4" y="10"/>
                    </a:cubicBezTo>
                    <a:cubicBezTo>
                      <a:pt x="8" y="10"/>
                      <a:pt x="8" y="10"/>
                      <a:pt x="8" y="10"/>
                    </a:cubicBezTo>
                    <a:cubicBezTo>
                      <a:pt x="8" y="10"/>
                      <a:pt x="8" y="9"/>
                      <a:pt x="8" y="9"/>
                    </a:cubicBezTo>
                    <a:cubicBezTo>
                      <a:pt x="8" y="9"/>
                      <a:pt x="8" y="8"/>
                      <a:pt x="9" y="8"/>
                    </a:cubicBezTo>
                    <a:cubicBezTo>
                      <a:pt x="9" y="8"/>
                      <a:pt x="10" y="7"/>
                      <a:pt x="13" y="10"/>
                    </a:cubicBezTo>
                    <a:cubicBezTo>
                      <a:pt x="14" y="12"/>
                      <a:pt x="16" y="15"/>
                      <a:pt x="19" y="20"/>
                    </a:cubicBezTo>
                    <a:cubicBezTo>
                      <a:pt x="20" y="21"/>
                      <a:pt x="20" y="22"/>
                      <a:pt x="21" y="23"/>
                    </a:cubicBezTo>
                    <a:cubicBezTo>
                      <a:pt x="37" y="56"/>
                      <a:pt x="76" y="139"/>
                      <a:pt x="76" y="140"/>
                    </a:cubicBezTo>
                    <a:cubicBezTo>
                      <a:pt x="85" y="163"/>
                      <a:pt x="84" y="189"/>
                      <a:pt x="83" y="224"/>
                    </a:cubicBezTo>
                    <a:cubicBezTo>
                      <a:pt x="83" y="238"/>
                      <a:pt x="82" y="254"/>
                      <a:pt x="82" y="271"/>
                    </a:cubicBezTo>
                    <a:cubicBezTo>
                      <a:pt x="89" y="271"/>
                      <a:pt x="89" y="271"/>
                      <a:pt x="89" y="271"/>
                    </a:cubicBezTo>
                    <a:cubicBezTo>
                      <a:pt x="89" y="254"/>
                      <a:pt x="89" y="238"/>
                      <a:pt x="90" y="225"/>
                    </a:cubicBezTo>
                    <a:cubicBezTo>
                      <a:pt x="91" y="188"/>
                      <a:pt x="92" y="162"/>
                      <a:pt x="82" y="137"/>
                    </a:cubicBezTo>
                    <a:cubicBezTo>
                      <a:pt x="82" y="136"/>
                      <a:pt x="43" y="54"/>
                      <a:pt x="27" y="21"/>
                    </a:cubicBezTo>
                    <a:cubicBezTo>
                      <a:pt x="26" y="20"/>
                      <a:pt x="26" y="18"/>
                      <a:pt x="25" y="17"/>
                    </a:cubicBezTo>
                    <a:cubicBezTo>
                      <a:pt x="23" y="14"/>
                      <a:pt x="21" y="9"/>
                      <a:pt x="18" y="5"/>
                    </a:cubicBezTo>
                    <a:close/>
                  </a:path>
                </a:pathLst>
              </a:custGeom>
              <a:solidFill>
                <a:srgbClr val="3442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 name="Freeform 10"/>
              <p:cNvSpPr/>
              <p:nvPr/>
            </p:nvSpPr>
            <p:spPr bwMode="auto">
              <a:xfrm>
                <a:off x="11974513" y="1939925"/>
                <a:ext cx="392113" cy="1154113"/>
              </a:xfrm>
              <a:custGeom>
                <a:avLst/>
                <a:gdLst>
                  <a:gd name="T0" fmla="*/ 78 w 92"/>
                  <a:gd name="T1" fmla="*/ 12 h 271"/>
                  <a:gd name="T2" fmla="*/ 83 w 92"/>
                  <a:gd name="T3" fmla="*/ 8 h 271"/>
                  <a:gd name="T4" fmla="*/ 84 w 92"/>
                  <a:gd name="T5" fmla="*/ 9 h 271"/>
                  <a:gd name="T6" fmla="*/ 84 w 92"/>
                  <a:gd name="T7" fmla="*/ 12 h 271"/>
                  <a:gd name="T8" fmla="*/ 89 w 92"/>
                  <a:gd name="T9" fmla="*/ 12 h 271"/>
                  <a:gd name="T10" fmla="*/ 90 w 92"/>
                  <a:gd name="T11" fmla="*/ 18 h 271"/>
                  <a:gd name="T12" fmla="*/ 91 w 92"/>
                  <a:gd name="T13" fmla="*/ 7 h 271"/>
                  <a:gd name="T14" fmla="*/ 86 w 92"/>
                  <a:gd name="T15" fmla="*/ 2 h 271"/>
                  <a:gd name="T16" fmla="*/ 74 w 92"/>
                  <a:gd name="T17" fmla="*/ 5 h 271"/>
                  <a:gd name="T18" fmla="*/ 67 w 92"/>
                  <a:gd name="T19" fmla="*/ 17 h 271"/>
                  <a:gd name="T20" fmla="*/ 65 w 92"/>
                  <a:gd name="T21" fmla="*/ 21 h 271"/>
                  <a:gd name="T22" fmla="*/ 10 w 92"/>
                  <a:gd name="T23" fmla="*/ 137 h 271"/>
                  <a:gd name="T24" fmla="*/ 2 w 92"/>
                  <a:gd name="T25" fmla="*/ 225 h 271"/>
                  <a:gd name="T26" fmla="*/ 3 w 92"/>
                  <a:gd name="T27" fmla="*/ 271 h 271"/>
                  <a:gd name="T28" fmla="*/ 10 w 92"/>
                  <a:gd name="T29" fmla="*/ 271 h 271"/>
                  <a:gd name="T30" fmla="*/ 9 w 92"/>
                  <a:gd name="T31" fmla="*/ 224 h 271"/>
                  <a:gd name="T32" fmla="*/ 16 w 92"/>
                  <a:gd name="T33" fmla="*/ 140 h 271"/>
                  <a:gd name="T34" fmla="*/ 71 w 92"/>
                  <a:gd name="T35" fmla="*/ 25 h 271"/>
                  <a:gd name="T36" fmla="*/ 73 w 92"/>
                  <a:gd name="T37" fmla="*/ 20 h 271"/>
                  <a:gd name="T38" fmla="*/ 78 w 92"/>
                  <a:gd name="T39" fmla="*/ 1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2" h="271">
                    <a:moveTo>
                      <a:pt x="78" y="12"/>
                    </a:moveTo>
                    <a:cubicBezTo>
                      <a:pt x="81" y="7"/>
                      <a:pt x="83" y="8"/>
                      <a:pt x="83" y="8"/>
                    </a:cubicBezTo>
                    <a:cubicBezTo>
                      <a:pt x="84" y="8"/>
                      <a:pt x="84" y="9"/>
                      <a:pt x="84" y="9"/>
                    </a:cubicBezTo>
                    <a:cubicBezTo>
                      <a:pt x="84" y="10"/>
                      <a:pt x="85" y="10"/>
                      <a:pt x="84" y="12"/>
                    </a:cubicBezTo>
                    <a:cubicBezTo>
                      <a:pt x="89" y="12"/>
                      <a:pt x="89" y="12"/>
                      <a:pt x="89" y="12"/>
                    </a:cubicBezTo>
                    <a:cubicBezTo>
                      <a:pt x="90" y="18"/>
                      <a:pt x="90" y="18"/>
                      <a:pt x="90" y="18"/>
                    </a:cubicBezTo>
                    <a:cubicBezTo>
                      <a:pt x="91" y="13"/>
                      <a:pt x="92" y="10"/>
                      <a:pt x="91" y="7"/>
                    </a:cubicBezTo>
                    <a:cubicBezTo>
                      <a:pt x="90" y="5"/>
                      <a:pt x="88" y="3"/>
                      <a:pt x="86" y="2"/>
                    </a:cubicBezTo>
                    <a:cubicBezTo>
                      <a:pt x="81" y="0"/>
                      <a:pt x="78" y="2"/>
                      <a:pt x="74" y="5"/>
                    </a:cubicBezTo>
                    <a:cubicBezTo>
                      <a:pt x="71" y="9"/>
                      <a:pt x="69" y="14"/>
                      <a:pt x="67" y="17"/>
                    </a:cubicBezTo>
                    <a:cubicBezTo>
                      <a:pt x="66" y="18"/>
                      <a:pt x="66" y="19"/>
                      <a:pt x="65" y="21"/>
                    </a:cubicBezTo>
                    <a:cubicBezTo>
                      <a:pt x="49" y="54"/>
                      <a:pt x="10" y="136"/>
                      <a:pt x="10" y="137"/>
                    </a:cubicBezTo>
                    <a:cubicBezTo>
                      <a:pt x="0" y="162"/>
                      <a:pt x="1" y="188"/>
                      <a:pt x="2" y="225"/>
                    </a:cubicBezTo>
                    <a:cubicBezTo>
                      <a:pt x="3" y="238"/>
                      <a:pt x="3" y="254"/>
                      <a:pt x="3" y="271"/>
                    </a:cubicBezTo>
                    <a:cubicBezTo>
                      <a:pt x="10" y="271"/>
                      <a:pt x="10" y="271"/>
                      <a:pt x="10" y="271"/>
                    </a:cubicBezTo>
                    <a:cubicBezTo>
                      <a:pt x="10" y="254"/>
                      <a:pt x="9" y="238"/>
                      <a:pt x="9" y="224"/>
                    </a:cubicBezTo>
                    <a:cubicBezTo>
                      <a:pt x="8" y="189"/>
                      <a:pt x="7" y="163"/>
                      <a:pt x="16" y="140"/>
                    </a:cubicBezTo>
                    <a:cubicBezTo>
                      <a:pt x="16" y="139"/>
                      <a:pt x="54" y="59"/>
                      <a:pt x="71" y="25"/>
                    </a:cubicBezTo>
                    <a:cubicBezTo>
                      <a:pt x="71" y="23"/>
                      <a:pt x="72" y="22"/>
                      <a:pt x="73" y="20"/>
                    </a:cubicBezTo>
                    <a:cubicBezTo>
                      <a:pt x="75" y="16"/>
                      <a:pt x="77" y="13"/>
                      <a:pt x="78" y="12"/>
                    </a:cubicBezTo>
                    <a:close/>
                  </a:path>
                </a:pathLst>
              </a:custGeom>
              <a:solidFill>
                <a:srgbClr val="3442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5" name="Freeform 11"/>
              <p:cNvSpPr/>
              <p:nvPr/>
            </p:nvSpPr>
            <p:spPr bwMode="auto">
              <a:xfrm>
                <a:off x="11739563" y="1820863"/>
                <a:ext cx="171450" cy="490538"/>
              </a:xfrm>
              <a:custGeom>
                <a:avLst/>
                <a:gdLst>
                  <a:gd name="T0" fmla="*/ 25 w 40"/>
                  <a:gd name="T1" fmla="*/ 7 h 115"/>
                  <a:gd name="T2" fmla="*/ 13 w 40"/>
                  <a:gd name="T3" fmla="*/ 0 h 115"/>
                  <a:gd name="T4" fmla="*/ 0 w 40"/>
                  <a:gd name="T5" fmla="*/ 10 h 115"/>
                  <a:gd name="T6" fmla="*/ 7 w 40"/>
                  <a:gd name="T7" fmla="*/ 12 h 115"/>
                  <a:gd name="T8" fmla="*/ 7 w 40"/>
                  <a:gd name="T9" fmla="*/ 12 h 115"/>
                  <a:gd name="T10" fmla="*/ 8 w 40"/>
                  <a:gd name="T11" fmla="*/ 9 h 115"/>
                  <a:gd name="T12" fmla="*/ 13 w 40"/>
                  <a:gd name="T13" fmla="*/ 7 h 115"/>
                  <a:gd name="T14" fmla="*/ 20 w 40"/>
                  <a:gd name="T15" fmla="*/ 14 h 115"/>
                  <a:gd name="T16" fmla="*/ 17 w 40"/>
                  <a:gd name="T17" fmla="*/ 19 h 115"/>
                  <a:gd name="T18" fmla="*/ 16 w 40"/>
                  <a:gd name="T19" fmla="*/ 20 h 115"/>
                  <a:gd name="T20" fmla="*/ 11 w 40"/>
                  <a:gd name="T21" fmla="*/ 28 h 115"/>
                  <a:gd name="T22" fmla="*/ 13 w 40"/>
                  <a:gd name="T23" fmla="*/ 28 h 115"/>
                  <a:gd name="T24" fmla="*/ 21 w 40"/>
                  <a:gd name="T25" fmla="*/ 25 h 115"/>
                  <a:gd name="T26" fmla="*/ 34 w 40"/>
                  <a:gd name="T27" fmla="*/ 115 h 115"/>
                  <a:gd name="T28" fmla="*/ 40 w 40"/>
                  <a:gd name="T29" fmla="*/ 114 h 115"/>
                  <a:gd name="T30" fmla="*/ 28 w 40"/>
                  <a:gd name="T31" fmla="*/ 23 h 115"/>
                  <a:gd name="T32" fmla="*/ 26 w 40"/>
                  <a:gd name="T33" fmla="*/ 12 h 115"/>
                  <a:gd name="T34" fmla="*/ 25 w 40"/>
                  <a:gd name="T35" fmla="*/ 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115">
                    <a:moveTo>
                      <a:pt x="25" y="7"/>
                    </a:moveTo>
                    <a:cubicBezTo>
                      <a:pt x="22" y="3"/>
                      <a:pt x="18" y="0"/>
                      <a:pt x="13" y="0"/>
                    </a:cubicBezTo>
                    <a:cubicBezTo>
                      <a:pt x="7" y="0"/>
                      <a:pt x="2" y="4"/>
                      <a:pt x="0" y="10"/>
                    </a:cubicBezTo>
                    <a:cubicBezTo>
                      <a:pt x="7" y="12"/>
                      <a:pt x="7" y="12"/>
                      <a:pt x="7" y="12"/>
                    </a:cubicBezTo>
                    <a:cubicBezTo>
                      <a:pt x="7" y="12"/>
                      <a:pt x="7" y="12"/>
                      <a:pt x="7" y="12"/>
                    </a:cubicBezTo>
                    <a:cubicBezTo>
                      <a:pt x="7" y="11"/>
                      <a:pt x="8" y="10"/>
                      <a:pt x="8" y="9"/>
                    </a:cubicBezTo>
                    <a:cubicBezTo>
                      <a:pt x="10" y="8"/>
                      <a:pt x="11" y="7"/>
                      <a:pt x="13" y="7"/>
                    </a:cubicBezTo>
                    <a:cubicBezTo>
                      <a:pt x="17" y="7"/>
                      <a:pt x="20" y="10"/>
                      <a:pt x="20" y="14"/>
                    </a:cubicBezTo>
                    <a:cubicBezTo>
                      <a:pt x="20" y="16"/>
                      <a:pt x="19" y="18"/>
                      <a:pt x="17" y="19"/>
                    </a:cubicBezTo>
                    <a:cubicBezTo>
                      <a:pt x="17" y="20"/>
                      <a:pt x="17" y="20"/>
                      <a:pt x="16" y="20"/>
                    </a:cubicBezTo>
                    <a:cubicBezTo>
                      <a:pt x="11" y="28"/>
                      <a:pt x="11" y="28"/>
                      <a:pt x="11" y="28"/>
                    </a:cubicBezTo>
                    <a:cubicBezTo>
                      <a:pt x="12" y="28"/>
                      <a:pt x="12" y="28"/>
                      <a:pt x="13" y="28"/>
                    </a:cubicBezTo>
                    <a:cubicBezTo>
                      <a:pt x="16" y="28"/>
                      <a:pt x="19" y="27"/>
                      <a:pt x="21" y="25"/>
                    </a:cubicBezTo>
                    <a:cubicBezTo>
                      <a:pt x="34" y="115"/>
                      <a:pt x="34" y="115"/>
                      <a:pt x="34" y="115"/>
                    </a:cubicBezTo>
                    <a:cubicBezTo>
                      <a:pt x="40" y="114"/>
                      <a:pt x="40" y="114"/>
                      <a:pt x="40" y="114"/>
                    </a:cubicBezTo>
                    <a:cubicBezTo>
                      <a:pt x="28" y="23"/>
                      <a:pt x="28" y="23"/>
                      <a:pt x="28" y="23"/>
                    </a:cubicBezTo>
                    <a:cubicBezTo>
                      <a:pt x="26" y="12"/>
                      <a:pt x="26" y="12"/>
                      <a:pt x="26" y="12"/>
                    </a:cubicBezTo>
                    <a:cubicBezTo>
                      <a:pt x="26" y="10"/>
                      <a:pt x="25" y="9"/>
                      <a:pt x="25" y="7"/>
                    </a:cubicBezTo>
                    <a:close/>
                  </a:path>
                </a:pathLst>
              </a:custGeom>
              <a:solidFill>
                <a:srgbClr val="3442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6" name="Freeform 12"/>
              <p:cNvSpPr/>
              <p:nvPr/>
            </p:nvSpPr>
            <p:spPr bwMode="auto">
              <a:xfrm>
                <a:off x="11939588" y="1820863"/>
                <a:ext cx="171450" cy="490538"/>
              </a:xfrm>
              <a:custGeom>
                <a:avLst/>
                <a:gdLst>
                  <a:gd name="T0" fmla="*/ 22 w 40"/>
                  <a:gd name="T1" fmla="*/ 19 h 115"/>
                  <a:gd name="T2" fmla="*/ 20 w 40"/>
                  <a:gd name="T3" fmla="*/ 14 h 115"/>
                  <a:gd name="T4" fmla="*/ 27 w 40"/>
                  <a:gd name="T5" fmla="*/ 7 h 115"/>
                  <a:gd name="T6" fmla="*/ 31 w 40"/>
                  <a:gd name="T7" fmla="*/ 8 h 115"/>
                  <a:gd name="T8" fmla="*/ 34 w 40"/>
                  <a:gd name="T9" fmla="*/ 12 h 115"/>
                  <a:gd name="T10" fmla="*/ 34 w 40"/>
                  <a:gd name="T11" fmla="*/ 12 h 115"/>
                  <a:gd name="T12" fmla="*/ 40 w 40"/>
                  <a:gd name="T13" fmla="*/ 10 h 115"/>
                  <a:gd name="T14" fmla="*/ 27 w 40"/>
                  <a:gd name="T15" fmla="*/ 0 h 115"/>
                  <a:gd name="T16" fmla="*/ 15 w 40"/>
                  <a:gd name="T17" fmla="*/ 8 h 115"/>
                  <a:gd name="T18" fmla="*/ 14 w 40"/>
                  <a:gd name="T19" fmla="*/ 12 h 115"/>
                  <a:gd name="T20" fmla="*/ 12 w 40"/>
                  <a:gd name="T21" fmla="*/ 24 h 115"/>
                  <a:gd name="T22" fmla="*/ 0 w 40"/>
                  <a:gd name="T23" fmla="*/ 114 h 115"/>
                  <a:gd name="T24" fmla="*/ 6 w 40"/>
                  <a:gd name="T25" fmla="*/ 115 h 115"/>
                  <a:gd name="T26" fmla="*/ 19 w 40"/>
                  <a:gd name="T27" fmla="*/ 25 h 115"/>
                  <a:gd name="T28" fmla="*/ 27 w 40"/>
                  <a:gd name="T29" fmla="*/ 28 h 115"/>
                  <a:gd name="T30" fmla="*/ 28 w 40"/>
                  <a:gd name="T31" fmla="*/ 28 h 115"/>
                  <a:gd name="T32" fmla="*/ 23 w 40"/>
                  <a:gd name="T33" fmla="*/ 20 h 115"/>
                  <a:gd name="T34" fmla="*/ 22 w 40"/>
                  <a:gd name="T35"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115">
                    <a:moveTo>
                      <a:pt x="22" y="19"/>
                    </a:moveTo>
                    <a:cubicBezTo>
                      <a:pt x="21" y="18"/>
                      <a:pt x="20" y="16"/>
                      <a:pt x="20" y="14"/>
                    </a:cubicBezTo>
                    <a:cubicBezTo>
                      <a:pt x="20" y="10"/>
                      <a:pt x="23" y="7"/>
                      <a:pt x="27" y="7"/>
                    </a:cubicBezTo>
                    <a:cubicBezTo>
                      <a:pt x="28" y="7"/>
                      <a:pt x="30" y="8"/>
                      <a:pt x="31" y="8"/>
                    </a:cubicBezTo>
                    <a:cubicBezTo>
                      <a:pt x="32" y="9"/>
                      <a:pt x="33" y="10"/>
                      <a:pt x="34" y="12"/>
                    </a:cubicBezTo>
                    <a:cubicBezTo>
                      <a:pt x="34" y="12"/>
                      <a:pt x="34" y="12"/>
                      <a:pt x="34" y="12"/>
                    </a:cubicBezTo>
                    <a:cubicBezTo>
                      <a:pt x="40" y="10"/>
                      <a:pt x="40" y="10"/>
                      <a:pt x="40" y="10"/>
                    </a:cubicBezTo>
                    <a:cubicBezTo>
                      <a:pt x="39" y="5"/>
                      <a:pt x="33" y="0"/>
                      <a:pt x="27" y="0"/>
                    </a:cubicBezTo>
                    <a:cubicBezTo>
                      <a:pt x="22" y="0"/>
                      <a:pt x="17" y="3"/>
                      <a:pt x="15" y="8"/>
                    </a:cubicBezTo>
                    <a:cubicBezTo>
                      <a:pt x="14" y="9"/>
                      <a:pt x="14" y="11"/>
                      <a:pt x="14" y="12"/>
                    </a:cubicBezTo>
                    <a:cubicBezTo>
                      <a:pt x="12" y="24"/>
                      <a:pt x="12" y="24"/>
                      <a:pt x="12" y="24"/>
                    </a:cubicBezTo>
                    <a:cubicBezTo>
                      <a:pt x="0" y="114"/>
                      <a:pt x="0" y="114"/>
                      <a:pt x="0" y="114"/>
                    </a:cubicBezTo>
                    <a:cubicBezTo>
                      <a:pt x="6" y="115"/>
                      <a:pt x="6" y="115"/>
                      <a:pt x="6" y="115"/>
                    </a:cubicBezTo>
                    <a:cubicBezTo>
                      <a:pt x="19" y="25"/>
                      <a:pt x="19" y="25"/>
                      <a:pt x="19" y="25"/>
                    </a:cubicBezTo>
                    <a:cubicBezTo>
                      <a:pt x="21" y="27"/>
                      <a:pt x="24" y="28"/>
                      <a:pt x="27" y="28"/>
                    </a:cubicBezTo>
                    <a:cubicBezTo>
                      <a:pt x="28" y="28"/>
                      <a:pt x="28" y="28"/>
                      <a:pt x="28" y="28"/>
                    </a:cubicBezTo>
                    <a:cubicBezTo>
                      <a:pt x="23" y="20"/>
                      <a:pt x="23" y="20"/>
                      <a:pt x="23" y="20"/>
                    </a:cubicBezTo>
                    <a:cubicBezTo>
                      <a:pt x="23" y="20"/>
                      <a:pt x="23" y="19"/>
                      <a:pt x="22" y="19"/>
                    </a:cubicBezTo>
                    <a:close/>
                  </a:path>
                </a:pathLst>
              </a:custGeom>
              <a:solidFill>
                <a:srgbClr val="3442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7" name="Freeform 13"/>
              <p:cNvSpPr/>
              <p:nvPr/>
            </p:nvSpPr>
            <p:spPr bwMode="auto">
              <a:xfrm>
                <a:off x="12025313" y="1851025"/>
                <a:ext cx="265113" cy="179388"/>
              </a:xfrm>
              <a:custGeom>
                <a:avLst/>
                <a:gdLst>
                  <a:gd name="T0" fmla="*/ 62 w 62"/>
                  <a:gd name="T1" fmla="*/ 26 h 42"/>
                  <a:gd name="T2" fmla="*/ 61 w 62"/>
                  <a:gd name="T3" fmla="*/ 21 h 42"/>
                  <a:gd name="T4" fmla="*/ 49 w 62"/>
                  <a:gd name="T5" fmla="*/ 22 h 42"/>
                  <a:gd name="T6" fmla="*/ 44 w 62"/>
                  <a:gd name="T7" fmla="*/ 11 h 42"/>
                  <a:gd name="T8" fmla="*/ 32 w 62"/>
                  <a:gd name="T9" fmla="*/ 13 h 42"/>
                  <a:gd name="T10" fmla="*/ 26 w 62"/>
                  <a:gd name="T11" fmla="*/ 2 h 42"/>
                  <a:gd name="T12" fmla="*/ 20 w 62"/>
                  <a:gd name="T13" fmla="*/ 3 h 42"/>
                  <a:gd name="T14" fmla="*/ 14 w 62"/>
                  <a:gd name="T15" fmla="*/ 5 h 42"/>
                  <a:gd name="T16" fmla="*/ 14 w 62"/>
                  <a:gd name="T17" fmla="*/ 5 h 42"/>
                  <a:gd name="T18" fmla="*/ 11 w 62"/>
                  <a:gd name="T19" fmla="*/ 1 h 42"/>
                  <a:gd name="T20" fmla="*/ 7 w 62"/>
                  <a:gd name="T21" fmla="*/ 0 h 42"/>
                  <a:gd name="T22" fmla="*/ 0 w 62"/>
                  <a:gd name="T23" fmla="*/ 7 h 42"/>
                  <a:gd name="T24" fmla="*/ 2 w 62"/>
                  <a:gd name="T25" fmla="*/ 12 h 42"/>
                  <a:gd name="T26" fmla="*/ 3 w 62"/>
                  <a:gd name="T27" fmla="*/ 12 h 42"/>
                  <a:gd name="T28" fmla="*/ 3 w 62"/>
                  <a:gd name="T29" fmla="*/ 13 h 42"/>
                  <a:gd name="T30" fmla="*/ 8 w 62"/>
                  <a:gd name="T31" fmla="*/ 21 h 42"/>
                  <a:gd name="T32" fmla="*/ 9 w 62"/>
                  <a:gd name="T33" fmla="*/ 21 h 42"/>
                  <a:gd name="T34" fmla="*/ 19 w 62"/>
                  <a:gd name="T35" fmla="*/ 18 h 42"/>
                  <a:gd name="T36" fmla="*/ 25 w 62"/>
                  <a:gd name="T37" fmla="*/ 28 h 42"/>
                  <a:gd name="T38" fmla="*/ 36 w 62"/>
                  <a:gd name="T39" fmla="*/ 26 h 42"/>
                  <a:gd name="T40" fmla="*/ 40 w 62"/>
                  <a:gd name="T41" fmla="*/ 36 h 42"/>
                  <a:gd name="T42" fmla="*/ 51 w 62"/>
                  <a:gd name="T43" fmla="*/ 35 h 42"/>
                  <a:gd name="T44" fmla="*/ 53 w 62"/>
                  <a:gd name="T45" fmla="*/ 42 h 42"/>
                  <a:gd name="T46" fmla="*/ 55 w 62"/>
                  <a:gd name="T47" fmla="*/ 38 h 42"/>
                  <a:gd name="T48" fmla="*/ 62 w 62"/>
                  <a:gd name="T49" fmla="*/ 2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2" h="42">
                    <a:moveTo>
                      <a:pt x="62" y="26"/>
                    </a:moveTo>
                    <a:cubicBezTo>
                      <a:pt x="61" y="21"/>
                      <a:pt x="61" y="21"/>
                      <a:pt x="61" y="21"/>
                    </a:cubicBezTo>
                    <a:cubicBezTo>
                      <a:pt x="49" y="22"/>
                      <a:pt x="49" y="22"/>
                      <a:pt x="49" y="22"/>
                    </a:cubicBezTo>
                    <a:cubicBezTo>
                      <a:pt x="44" y="11"/>
                      <a:pt x="44" y="11"/>
                      <a:pt x="44" y="11"/>
                    </a:cubicBezTo>
                    <a:cubicBezTo>
                      <a:pt x="32" y="13"/>
                      <a:pt x="32" y="13"/>
                      <a:pt x="32" y="13"/>
                    </a:cubicBezTo>
                    <a:cubicBezTo>
                      <a:pt x="26" y="2"/>
                      <a:pt x="26" y="2"/>
                      <a:pt x="26" y="2"/>
                    </a:cubicBezTo>
                    <a:cubicBezTo>
                      <a:pt x="20" y="3"/>
                      <a:pt x="20" y="3"/>
                      <a:pt x="20" y="3"/>
                    </a:cubicBezTo>
                    <a:cubicBezTo>
                      <a:pt x="14" y="5"/>
                      <a:pt x="14" y="5"/>
                      <a:pt x="14" y="5"/>
                    </a:cubicBezTo>
                    <a:cubicBezTo>
                      <a:pt x="14" y="5"/>
                      <a:pt x="14" y="5"/>
                      <a:pt x="14" y="5"/>
                    </a:cubicBezTo>
                    <a:cubicBezTo>
                      <a:pt x="11" y="1"/>
                      <a:pt x="11" y="1"/>
                      <a:pt x="11" y="1"/>
                    </a:cubicBezTo>
                    <a:cubicBezTo>
                      <a:pt x="10" y="1"/>
                      <a:pt x="8" y="0"/>
                      <a:pt x="7" y="0"/>
                    </a:cubicBezTo>
                    <a:cubicBezTo>
                      <a:pt x="3" y="0"/>
                      <a:pt x="0" y="3"/>
                      <a:pt x="0" y="7"/>
                    </a:cubicBezTo>
                    <a:cubicBezTo>
                      <a:pt x="0" y="9"/>
                      <a:pt x="1" y="11"/>
                      <a:pt x="2" y="12"/>
                    </a:cubicBezTo>
                    <a:cubicBezTo>
                      <a:pt x="3" y="12"/>
                      <a:pt x="3" y="12"/>
                      <a:pt x="3" y="12"/>
                    </a:cubicBezTo>
                    <a:cubicBezTo>
                      <a:pt x="3" y="13"/>
                      <a:pt x="3" y="13"/>
                      <a:pt x="3" y="13"/>
                    </a:cubicBezTo>
                    <a:cubicBezTo>
                      <a:pt x="8" y="21"/>
                      <a:pt x="8" y="21"/>
                      <a:pt x="8" y="21"/>
                    </a:cubicBezTo>
                    <a:cubicBezTo>
                      <a:pt x="9" y="21"/>
                      <a:pt x="9" y="21"/>
                      <a:pt x="9" y="21"/>
                    </a:cubicBezTo>
                    <a:cubicBezTo>
                      <a:pt x="19" y="18"/>
                      <a:pt x="19" y="18"/>
                      <a:pt x="19" y="18"/>
                    </a:cubicBezTo>
                    <a:cubicBezTo>
                      <a:pt x="25" y="28"/>
                      <a:pt x="25" y="28"/>
                      <a:pt x="25" y="28"/>
                    </a:cubicBezTo>
                    <a:cubicBezTo>
                      <a:pt x="36" y="26"/>
                      <a:pt x="36" y="26"/>
                      <a:pt x="36" y="26"/>
                    </a:cubicBezTo>
                    <a:cubicBezTo>
                      <a:pt x="40" y="36"/>
                      <a:pt x="40" y="36"/>
                      <a:pt x="40" y="36"/>
                    </a:cubicBezTo>
                    <a:cubicBezTo>
                      <a:pt x="51" y="35"/>
                      <a:pt x="51" y="35"/>
                      <a:pt x="51" y="35"/>
                    </a:cubicBezTo>
                    <a:cubicBezTo>
                      <a:pt x="53" y="42"/>
                      <a:pt x="53" y="42"/>
                      <a:pt x="53" y="42"/>
                    </a:cubicBezTo>
                    <a:cubicBezTo>
                      <a:pt x="54" y="40"/>
                      <a:pt x="54" y="39"/>
                      <a:pt x="55" y="38"/>
                    </a:cubicBezTo>
                    <a:cubicBezTo>
                      <a:pt x="57" y="35"/>
                      <a:pt x="59" y="30"/>
                      <a:pt x="62" y="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8" name="Freeform 14"/>
              <p:cNvSpPr/>
              <p:nvPr/>
            </p:nvSpPr>
            <p:spPr bwMode="auto">
              <a:xfrm>
                <a:off x="11845925" y="1817688"/>
                <a:ext cx="158750" cy="106363"/>
              </a:xfrm>
              <a:custGeom>
                <a:avLst/>
                <a:gdLst>
                  <a:gd name="T0" fmla="*/ 37 w 37"/>
                  <a:gd name="T1" fmla="*/ 9 h 25"/>
                  <a:gd name="T2" fmla="*/ 28 w 37"/>
                  <a:gd name="T3" fmla="*/ 0 h 25"/>
                  <a:gd name="T4" fmla="*/ 18 w 37"/>
                  <a:gd name="T5" fmla="*/ 7 h 25"/>
                  <a:gd name="T6" fmla="*/ 8 w 37"/>
                  <a:gd name="T7" fmla="*/ 0 h 25"/>
                  <a:gd name="T8" fmla="*/ 0 w 37"/>
                  <a:gd name="T9" fmla="*/ 8 h 25"/>
                  <a:gd name="T10" fmla="*/ 1 w 37"/>
                  <a:gd name="T11" fmla="*/ 13 h 25"/>
                  <a:gd name="T12" fmla="*/ 3 w 37"/>
                  <a:gd name="T13" fmla="*/ 24 h 25"/>
                  <a:gd name="T14" fmla="*/ 9 w 37"/>
                  <a:gd name="T15" fmla="*/ 18 h 25"/>
                  <a:gd name="T16" fmla="*/ 18 w 37"/>
                  <a:gd name="T17" fmla="*/ 24 h 25"/>
                  <a:gd name="T18" fmla="*/ 27 w 37"/>
                  <a:gd name="T19" fmla="*/ 18 h 25"/>
                  <a:gd name="T20" fmla="*/ 34 w 37"/>
                  <a:gd name="T21" fmla="*/ 25 h 25"/>
                  <a:gd name="T22" fmla="*/ 36 w 37"/>
                  <a:gd name="T23" fmla="*/ 13 h 25"/>
                  <a:gd name="T24" fmla="*/ 37 w 37"/>
                  <a:gd name="T25"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25">
                    <a:moveTo>
                      <a:pt x="37" y="9"/>
                    </a:moveTo>
                    <a:cubicBezTo>
                      <a:pt x="28" y="0"/>
                      <a:pt x="28" y="0"/>
                      <a:pt x="28" y="0"/>
                    </a:cubicBezTo>
                    <a:cubicBezTo>
                      <a:pt x="18" y="7"/>
                      <a:pt x="18" y="7"/>
                      <a:pt x="18" y="7"/>
                    </a:cubicBezTo>
                    <a:cubicBezTo>
                      <a:pt x="8" y="0"/>
                      <a:pt x="8" y="0"/>
                      <a:pt x="8" y="0"/>
                    </a:cubicBezTo>
                    <a:cubicBezTo>
                      <a:pt x="0" y="8"/>
                      <a:pt x="0" y="8"/>
                      <a:pt x="0" y="8"/>
                    </a:cubicBezTo>
                    <a:cubicBezTo>
                      <a:pt x="0" y="10"/>
                      <a:pt x="1" y="11"/>
                      <a:pt x="1" y="13"/>
                    </a:cubicBezTo>
                    <a:cubicBezTo>
                      <a:pt x="3" y="24"/>
                      <a:pt x="3" y="24"/>
                      <a:pt x="3" y="24"/>
                    </a:cubicBezTo>
                    <a:cubicBezTo>
                      <a:pt x="9" y="18"/>
                      <a:pt x="9" y="18"/>
                      <a:pt x="9" y="18"/>
                    </a:cubicBezTo>
                    <a:cubicBezTo>
                      <a:pt x="18" y="24"/>
                      <a:pt x="18" y="24"/>
                      <a:pt x="18" y="24"/>
                    </a:cubicBezTo>
                    <a:cubicBezTo>
                      <a:pt x="27" y="18"/>
                      <a:pt x="27" y="18"/>
                      <a:pt x="27" y="18"/>
                    </a:cubicBezTo>
                    <a:cubicBezTo>
                      <a:pt x="34" y="25"/>
                      <a:pt x="34" y="25"/>
                      <a:pt x="34" y="25"/>
                    </a:cubicBezTo>
                    <a:cubicBezTo>
                      <a:pt x="36" y="13"/>
                      <a:pt x="36" y="13"/>
                      <a:pt x="36" y="13"/>
                    </a:cubicBezTo>
                    <a:cubicBezTo>
                      <a:pt x="36" y="12"/>
                      <a:pt x="36" y="10"/>
                      <a:pt x="37"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9" name="Freeform 15"/>
              <p:cNvSpPr/>
              <p:nvPr/>
            </p:nvSpPr>
            <p:spPr bwMode="auto">
              <a:xfrm>
                <a:off x="11466513" y="1982788"/>
                <a:ext cx="106363" cy="111125"/>
              </a:xfrm>
              <a:custGeom>
                <a:avLst/>
                <a:gdLst>
                  <a:gd name="T0" fmla="*/ 17 w 25"/>
                  <a:gd name="T1" fmla="*/ 0 h 26"/>
                  <a:gd name="T2" fmla="*/ 12 w 25"/>
                  <a:gd name="T3" fmla="*/ 0 h 26"/>
                  <a:gd name="T4" fmla="*/ 8 w 25"/>
                  <a:gd name="T5" fmla="*/ 0 h 26"/>
                  <a:gd name="T6" fmla="*/ 7 w 25"/>
                  <a:gd name="T7" fmla="*/ 9 h 26"/>
                  <a:gd name="T8" fmla="*/ 6 w 25"/>
                  <a:gd name="T9" fmla="*/ 12 h 26"/>
                  <a:gd name="T10" fmla="*/ 0 w 25"/>
                  <a:gd name="T11" fmla="*/ 13 h 26"/>
                  <a:gd name="T12" fmla="*/ 1 w 25"/>
                  <a:gd name="T13" fmla="*/ 26 h 26"/>
                  <a:gd name="T14" fmla="*/ 17 w 25"/>
                  <a:gd name="T15" fmla="*/ 24 h 26"/>
                  <a:gd name="T16" fmla="*/ 20 w 25"/>
                  <a:gd name="T17" fmla="*/ 14 h 26"/>
                  <a:gd name="T18" fmla="*/ 25 w 25"/>
                  <a:gd name="T19" fmla="*/ 13 h 26"/>
                  <a:gd name="T20" fmla="*/ 23 w 25"/>
                  <a:gd name="T21" fmla="*/ 10 h 26"/>
                  <a:gd name="T22" fmla="*/ 17 w 25"/>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26">
                    <a:moveTo>
                      <a:pt x="17" y="0"/>
                    </a:moveTo>
                    <a:cubicBezTo>
                      <a:pt x="12" y="0"/>
                      <a:pt x="12" y="0"/>
                      <a:pt x="12" y="0"/>
                    </a:cubicBezTo>
                    <a:cubicBezTo>
                      <a:pt x="8" y="0"/>
                      <a:pt x="8" y="0"/>
                      <a:pt x="8" y="0"/>
                    </a:cubicBezTo>
                    <a:cubicBezTo>
                      <a:pt x="7" y="9"/>
                      <a:pt x="7" y="9"/>
                      <a:pt x="7" y="9"/>
                    </a:cubicBezTo>
                    <a:cubicBezTo>
                      <a:pt x="6" y="12"/>
                      <a:pt x="6" y="12"/>
                      <a:pt x="6" y="12"/>
                    </a:cubicBezTo>
                    <a:cubicBezTo>
                      <a:pt x="0" y="13"/>
                      <a:pt x="0" y="13"/>
                      <a:pt x="0" y="13"/>
                    </a:cubicBezTo>
                    <a:cubicBezTo>
                      <a:pt x="1" y="26"/>
                      <a:pt x="1" y="26"/>
                      <a:pt x="1" y="26"/>
                    </a:cubicBezTo>
                    <a:cubicBezTo>
                      <a:pt x="17" y="24"/>
                      <a:pt x="17" y="24"/>
                      <a:pt x="17" y="24"/>
                    </a:cubicBezTo>
                    <a:cubicBezTo>
                      <a:pt x="20" y="14"/>
                      <a:pt x="20" y="14"/>
                      <a:pt x="20" y="14"/>
                    </a:cubicBezTo>
                    <a:cubicBezTo>
                      <a:pt x="25" y="13"/>
                      <a:pt x="25" y="13"/>
                      <a:pt x="25" y="13"/>
                    </a:cubicBezTo>
                    <a:cubicBezTo>
                      <a:pt x="24" y="12"/>
                      <a:pt x="24" y="11"/>
                      <a:pt x="23" y="10"/>
                    </a:cubicBezTo>
                    <a:cubicBezTo>
                      <a:pt x="20" y="5"/>
                      <a:pt x="18" y="2"/>
                      <a:pt x="1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0" name="Freeform 16"/>
              <p:cNvSpPr/>
              <p:nvPr/>
            </p:nvSpPr>
            <p:spPr bwMode="auto">
              <a:xfrm>
                <a:off x="12277725" y="1992313"/>
                <a:ext cx="114300" cy="109538"/>
              </a:xfrm>
              <a:custGeom>
                <a:avLst/>
                <a:gdLst>
                  <a:gd name="T0" fmla="*/ 20 w 27"/>
                  <a:gd name="T1" fmla="*/ 12 h 26"/>
                  <a:gd name="T2" fmla="*/ 19 w 27"/>
                  <a:gd name="T3" fmla="*/ 6 h 26"/>
                  <a:gd name="T4" fmla="*/ 18 w 27"/>
                  <a:gd name="T5" fmla="*/ 0 h 26"/>
                  <a:gd name="T6" fmla="*/ 13 w 27"/>
                  <a:gd name="T7" fmla="*/ 0 h 26"/>
                  <a:gd name="T8" fmla="*/ 7 w 27"/>
                  <a:gd name="T9" fmla="*/ 0 h 26"/>
                  <a:gd name="T10" fmla="*/ 2 w 27"/>
                  <a:gd name="T11" fmla="*/ 8 h 26"/>
                  <a:gd name="T12" fmla="*/ 0 w 27"/>
                  <a:gd name="T13" fmla="*/ 13 h 26"/>
                  <a:gd name="T14" fmla="*/ 7 w 27"/>
                  <a:gd name="T15" fmla="*/ 13 h 26"/>
                  <a:gd name="T16" fmla="*/ 9 w 27"/>
                  <a:gd name="T17" fmla="*/ 24 h 26"/>
                  <a:gd name="T18" fmla="*/ 25 w 27"/>
                  <a:gd name="T19" fmla="*/ 26 h 26"/>
                  <a:gd name="T20" fmla="*/ 27 w 27"/>
                  <a:gd name="T21" fmla="*/ 13 h 26"/>
                  <a:gd name="T22" fmla="*/ 20 w 27"/>
                  <a:gd name="T23"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26">
                    <a:moveTo>
                      <a:pt x="20" y="12"/>
                    </a:moveTo>
                    <a:cubicBezTo>
                      <a:pt x="19" y="6"/>
                      <a:pt x="19" y="6"/>
                      <a:pt x="19" y="6"/>
                    </a:cubicBezTo>
                    <a:cubicBezTo>
                      <a:pt x="18" y="0"/>
                      <a:pt x="18" y="0"/>
                      <a:pt x="18" y="0"/>
                    </a:cubicBezTo>
                    <a:cubicBezTo>
                      <a:pt x="13" y="0"/>
                      <a:pt x="13" y="0"/>
                      <a:pt x="13" y="0"/>
                    </a:cubicBezTo>
                    <a:cubicBezTo>
                      <a:pt x="7" y="0"/>
                      <a:pt x="7" y="0"/>
                      <a:pt x="7" y="0"/>
                    </a:cubicBezTo>
                    <a:cubicBezTo>
                      <a:pt x="6" y="1"/>
                      <a:pt x="4" y="4"/>
                      <a:pt x="2" y="8"/>
                    </a:cubicBezTo>
                    <a:cubicBezTo>
                      <a:pt x="1" y="10"/>
                      <a:pt x="0" y="11"/>
                      <a:pt x="0" y="13"/>
                    </a:cubicBezTo>
                    <a:cubicBezTo>
                      <a:pt x="7" y="13"/>
                      <a:pt x="7" y="13"/>
                      <a:pt x="7" y="13"/>
                    </a:cubicBezTo>
                    <a:cubicBezTo>
                      <a:pt x="9" y="24"/>
                      <a:pt x="9" y="24"/>
                      <a:pt x="9" y="24"/>
                    </a:cubicBezTo>
                    <a:cubicBezTo>
                      <a:pt x="25" y="26"/>
                      <a:pt x="25" y="26"/>
                      <a:pt x="25" y="26"/>
                    </a:cubicBezTo>
                    <a:cubicBezTo>
                      <a:pt x="27" y="13"/>
                      <a:pt x="27" y="13"/>
                      <a:pt x="27" y="13"/>
                    </a:cubicBezTo>
                    <a:lnTo>
                      <a:pt x="20" y="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1" name="Freeform 17"/>
              <p:cNvSpPr/>
              <p:nvPr/>
            </p:nvSpPr>
            <p:spPr bwMode="auto">
              <a:xfrm>
                <a:off x="11560175" y="1851025"/>
                <a:ext cx="265113" cy="179388"/>
              </a:xfrm>
              <a:custGeom>
                <a:avLst/>
                <a:gdLst>
                  <a:gd name="T0" fmla="*/ 59 w 62"/>
                  <a:gd name="T1" fmla="*/ 12 h 42"/>
                  <a:gd name="T2" fmla="*/ 59 w 62"/>
                  <a:gd name="T3" fmla="*/ 12 h 42"/>
                  <a:gd name="T4" fmla="*/ 62 w 62"/>
                  <a:gd name="T5" fmla="*/ 7 h 42"/>
                  <a:gd name="T6" fmla="*/ 55 w 62"/>
                  <a:gd name="T7" fmla="*/ 0 h 42"/>
                  <a:gd name="T8" fmla="*/ 50 w 62"/>
                  <a:gd name="T9" fmla="*/ 2 h 42"/>
                  <a:gd name="T10" fmla="*/ 49 w 62"/>
                  <a:gd name="T11" fmla="*/ 5 h 42"/>
                  <a:gd name="T12" fmla="*/ 49 w 62"/>
                  <a:gd name="T13" fmla="*/ 5 h 42"/>
                  <a:gd name="T14" fmla="*/ 42 w 62"/>
                  <a:gd name="T15" fmla="*/ 3 h 42"/>
                  <a:gd name="T16" fmla="*/ 36 w 62"/>
                  <a:gd name="T17" fmla="*/ 1 h 42"/>
                  <a:gd name="T18" fmla="*/ 30 w 62"/>
                  <a:gd name="T19" fmla="*/ 12 h 42"/>
                  <a:gd name="T20" fmla="*/ 18 w 62"/>
                  <a:gd name="T21" fmla="*/ 10 h 42"/>
                  <a:gd name="T22" fmla="*/ 14 w 62"/>
                  <a:gd name="T23" fmla="*/ 20 h 42"/>
                  <a:gd name="T24" fmla="*/ 2 w 62"/>
                  <a:gd name="T25" fmla="*/ 20 h 42"/>
                  <a:gd name="T26" fmla="*/ 0 w 62"/>
                  <a:gd name="T27" fmla="*/ 26 h 42"/>
                  <a:gd name="T28" fmla="*/ 7 w 62"/>
                  <a:gd name="T29" fmla="*/ 38 h 42"/>
                  <a:gd name="T30" fmla="*/ 9 w 62"/>
                  <a:gd name="T31" fmla="*/ 42 h 42"/>
                  <a:gd name="T32" fmla="*/ 12 w 62"/>
                  <a:gd name="T33" fmla="*/ 34 h 42"/>
                  <a:gd name="T34" fmla="*/ 22 w 62"/>
                  <a:gd name="T35" fmla="*/ 35 h 42"/>
                  <a:gd name="T36" fmla="*/ 27 w 62"/>
                  <a:gd name="T37" fmla="*/ 25 h 42"/>
                  <a:gd name="T38" fmla="*/ 37 w 62"/>
                  <a:gd name="T39" fmla="*/ 27 h 42"/>
                  <a:gd name="T40" fmla="*/ 42 w 62"/>
                  <a:gd name="T41" fmla="*/ 18 h 42"/>
                  <a:gd name="T42" fmla="*/ 53 w 62"/>
                  <a:gd name="T43" fmla="*/ 21 h 42"/>
                  <a:gd name="T44" fmla="*/ 53 w 62"/>
                  <a:gd name="T45" fmla="*/ 21 h 42"/>
                  <a:gd name="T46" fmla="*/ 58 w 62"/>
                  <a:gd name="T47" fmla="*/ 13 h 42"/>
                  <a:gd name="T48" fmla="*/ 59 w 62"/>
                  <a:gd name="T49"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2" h="42">
                    <a:moveTo>
                      <a:pt x="59" y="12"/>
                    </a:moveTo>
                    <a:cubicBezTo>
                      <a:pt x="59" y="12"/>
                      <a:pt x="59" y="12"/>
                      <a:pt x="59" y="12"/>
                    </a:cubicBezTo>
                    <a:cubicBezTo>
                      <a:pt x="61" y="11"/>
                      <a:pt x="62" y="9"/>
                      <a:pt x="62" y="7"/>
                    </a:cubicBezTo>
                    <a:cubicBezTo>
                      <a:pt x="62" y="3"/>
                      <a:pt x="59" y="0"/>
                      <a:pt x="55" y="0"/>
                    </a:cubicBezTo>
                    <a:cubicBezTo>
                      <a:pt x="53" y="0"/>
                      <a:pt x="52" y="1"/>
                      <a:pt x="50" y="2"/>
                    </a:cubicBezTo>
                    <a:cubicBezTo>
                      <a:pt x="49" y="5"/>
                      <a:pt x="49" y="5"/>
                      <a:pt x="49" y="5"/>
                    </a:cubicBezTo>
                    <a:cubicBezTo>
                      <a:pt x="49" y="5"/>
                      <a:pt x="49" y="5"/>
                      <a:pt x="49" y="5"/>
                    </a:cubicBezTo>
                    <a:cubicBezTo>
                      <a:pt x="42" y="3"/>
                      <a:pt x="42" y="3"/>
                      <a:pt x="42" y="3"/>
                    </a:cubicBezTo>
                    <a:cubicBezTo>
                      <a:pt x="36" y="1"/>
                      <a:pt x="36" y="1"/>
                      <a:pt x="36" y="1"/>
                    </a:cubicBezTo>
                    <a:cubicBezTo>
                      <a:pt x="30" y="12"/>
                      <a:pt x="30" y="12"/>
                      <a:pt x="30" y="12"/>
                    </a:cubicBezTo>
                    <a:cubicBezTo>
                      <a:pt x="18" y="10"/>
                      <a:pt x="18" y="10"/>
                      <a:pt x="18" y="10"/>
                    </a:cubicBezTo>
                    <a:cubicBezTo>
                      <a:pt x="14" y="20"/>
                      <a:pt x="14" y="20"/>
                      <a:pt x="14" y="20"/>
                    </a:cubicBezTo>
                    <a:cubicBezTo>
                      <a:pt x="2" y="20"/>
                      <a:pt x="2" y="20"/>
                      <a:pt x="2" y="20"/>
                    </a:cubicBezTo>
                    <a:cubicBezTo>
                      <a:pt x="0" y="26"/>
                      <a:pt x="0" y="26"/>
                      <a:pt x="0" y="26"/>
                    </a:cubicBezTo>
                    <a:cubicBezTo>
                      <a:pt x="3" y="30"/>
                      <a:pt x="5" y="35"/>
                      <a:pt x="7" y="38"/>
                    </a:cubicBezTo>
                    <a:cubicBezTo>
                      <a:pt x="8" y="39"/>
                      <a:pt x="8" y="41"/>
                      <a:pt x="9" y="42"/>
                    </a:cubicBezTo>
                    <a:cubicBezTo>
                      <a:pt x="12" y="34"/>
                      <a:pt x="12" y="34"/>
                      <a:pt x="12" y="34"/>
                    </a:cubicBezTo>
                    <a:cubicBezTo>
                      <a:pt x="22" y="35"/>
                      <a:pt x="22" y="35"/>
                      <a:pt x="22" y="35"/>
                    </a:cubicBezTo>
                    <a:cubicBezTo>
                      <a:pt x="27" y="25"/>
                      <a:pt x="27" y="25"/>
                      <a:pt x="27" y="25"/>
                    </a:cubicBezTo>
                    <a:cubicBezTo>
                      <a:pt x="37" y="27"/>
                      <a:pt x="37" y="27"/>
                      <a:pt x="37" y="27"/>
                    </a:cubicBezTo>
                    <a:cubicBezTo>
                      <a:pt x="42" y="18"/>
                      <a:pt x="42" y="18"/>
                      <a:pt x="42" y="18"/>
                    </a:cubicBezTo>
                    <a:cubicBezTo>
                      <a:pt x="53" y="21"/>
                      <a:pt x="53" y="21"/>
                      <a:pt x="53" y="21"/>
                    </a:cubicBezTo>
                    <a:cubicBezTo>
                      <a:pt x="53" y="21"/>
                      <a:pt x="53" y="21"/>
                      <a:pt x="53" y="21"/>
                    </a:cubicBezTo>
                    <a:cubicBezTo>
                      <a:pt x="58" y="13"/>
                      <a:pt x="58" y="13"/>
                      <a:pt x="58" y="13"/>
                    </a:cubicBezTo>
                    <a:lnTo>
                      <a:pt x="59" y="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2" name="Freeform 18"/>
              <p:cNvSpPr/>
              <p:nvPr/>
            </p:nvSpPr>
            <p:spPr bwMode="auto">
              <a:xfrm>
                <a:off x="11607800" y="3098800"/>
                <a:ext cx="635000" cy="349250"/>
              </a:xfrm>
              <a:custGeom>
                <a:avLst/>
                <a:gdLst>
                  <a:gd name="T0" fmla="*/ 149 w 149"/>
                  <a:gd name="T1" fmla="*/ 39 h 82"/>
                  <a:gd name="T2" fmla="*/ 142 w 149"/>
                  <a:gd name="T3" fmla="*/ 34 h 82"/>
                  <a:gd name="T4" fmla="*/ 142 w 149"/>
                  <a:gd name="T5" fmla="*/ 26 h 82"/>
                  <a:gd name="T6" fmla="*/ 148 w 149"/>
                  <a:gd name="T7" fmla="*/ 22 h 82"/>
                  <a:gd name="T8" fmla="*/ 144 w 149"/>
                  <a:gd name="T9" fmla="*/ 16 h 82"/>
                  <a:gd name="T10" fmla="*/ 149 w 149"/>
                  <a:gd name="T11" fmla="*/ 10 h 82"/>
                  <a:gd name="T12" fmla="*/ 135 w 149"/>
                  <a:gd name="T13" fmla="*/ 1 h 82"/>
                  <a:gd name="T14" fmla="*/ 134 w 149"/>
                  <a:gd name="T15" fmla="*/ 8 h 82"/>
                  <a:gd name="T16" fmla="*/ 7 w 149"/>
                  <a:gd name="T17" fmla="*/ 8 h 82"/>
                  <a:gd name="T18" fmla="*/ 7 w 149"/>
                  <a:gd name="T19" fmla="*/ 15 h 82"/>
                  <a:gd name="T20" fmla="*/ 0 w 149"/>
                  <a:gd name="T21" fmla="*/ 21 h 82"/>
                  <a:gd name="T22" fmla="*/ 4 w 149"/>
                  <a:gd name="T23" fmla="*/ 27 h 82"/>
                  <a:gd name="T24" fmla="*/ 0 w 149"/>
                  <a:gd name="T25" fmla="*/ 33 h 82"/>
                  <a:gd name="T26" fmla="*/ 7 w 149"/>
                  <a:gd name="T27" fmla="*/ 38 h 82"/>
                  <a:gd name="T28" fmla="*/ 7 w 149"/>
                  <a:gd name="T29" fmla="*/ 44 h 82"/>
                  <a:gd name="T30" fmla="*/ 0 w 149"/>
                  <a:gd name="T31" fmla="*/ 50 h 82"/>
                  <a:gd name="T32" fmla="*/ 4 w 149"/>
                  <a:gd name="T33" fmla="*/ 56 h 82"/>
                  <a:gd name="T34" fmla="*/ 0 w 149"/>
                  <a:gd name="T35" fmla="*/ 62 h 82"/>
                  <a:gd name="T36" fmla="*/ 7 w 149"/>
                  <a:gd name="T37" fmla="*/ 67 h 82"/>
                  <a:gd name="T38" fmla="*/ 7 w 149"/>
                  <a:gd name="T39" fmla="*/ 82 h 82"/>
                  <a:gd name="T40" fmla="*/ 142 w 149"/>
                  <a:gd name="T41" fmla="*/ 82 h 82"/>
                  <a:gd name="T42" fmla="*/ 142 w 149"/>
                  <a:gd name="T43" fmla="*/ 78 h 82"/>
                  <a:gd name="T44" fmla="*/ 147 w 149"/>
                  <a:gd name="T45" fmla="*/ 78 h 82"/>
                  <a:gd name="T46" fmla="*/ 147 w 149"/>
                  <a:gd name="T47" fmla="*/ 77 h 82"/>
                  <a:gd name="T48" fmla="*/ 146 w 149"/>
                  <a:gd name="T49" fmla="*/ 77 h 82"/>
                  <a:gd name="T50" fmla="*/ 145 w 149"/>
                  <a:gd name="T51" fmla="*/ 74 h 82"/>
                  <a:gd name="T52" fmla="*/ 149 w 149"/>
                  <a:gd name="T53" fmla="*/ 68 h 82"/>
                  <a:gd name="T54" fmla="*/ 142 w 149"/>
                  <a:gd name="T55" fmla="*/ 63 h 82"/>
                  <a:gd name="T56" fmla="*/ 142 w 149"/>
                  <a:gd name="T57" fmla="*/ 56 h 82"/>
                  <a:gd name="T58" fmla="*/ 148 w 149"/>
                  <a:gd name="T59" fmla="*/ 52 h 82"/>
                  <a:gd name="T60" fmla="*/ 144 w 149"/>
                  <a:gd name="T61" fmla="*/ 45 h 82"/>
                  <a:gd name="T62" fmla="*/ 149 w 149"/>
                  <a:gd name="T63" fmla="*/ 3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82">
                    <a:moveTo>
                      <a:pt x="149" y="39"/>
                    </a:moveTo>
                    <a:cubicBezTo>
                      <a:pt x="149" y="39"/>
                      <a:pt x="146" y="37"/>
                      <a:pt x="142" y="34"/>
                    </a:cubicBezTo>
                    <a:cubicBezTo>
                      <a:pt x="142" y="26"/>
                      <a:pt x="142" y="26"/>
                      <a:pt x="142" y="26"/>
                    </a:cubicBezTo>
                    <a:cubicBezTo>
                      <a:pt x="145" y="24"/>
                      <a:pt x="148" y="22"/>
                      <a:pt x="148" y="22"/>
                    </a:cubicBezTo>
                    <a:cubicBezTo>
                      <a:pt x="148" y="22"/>
                      <a:pt x="144" y="21"/>
                      <a:pt x="144" y="16"/>
                    </a:cubicBezTo>
                    <a:cubicBezTo>
                      <a:pt x="144" y="11"/>
                      <a:pt x="149" y="10"/>
                      <a:pt x="149" y="10"/>
                    </a:cubicBezTo>
                    <a:cubicBezTo>
                      <a:pt x="149" y="10"/>
                      <a:pt x="137" y="0"/>
                      <a:pt x="135" y="1"/>
                    </a:cubicBezTo>
                    <a:cubicBezTo>
                      <a:pt x="134" y="1"/>
                      <a:pt x="134" y="4"/>
                      <a:pt x="134" y="8"/>
                    </a:cubicBezTo>
                    <a:cubicBezTo>
                      <a:pt x="7" y="8"/>
                      <a:pt x="7" y="8"/>
                      <a:pt x="7" y="8"/>
                    </a:cubicBezTo>
                    <a:cubicBezTo>
                      <a:pt x="7" y="15"/>
                      <a:pt x="7" y="15"/>
                      <a:pt x="7" y="15"/>
                    </a:cubicBezTo>
                    <a:cubicBezTo>
                      <a:pt x="4" y="18"/>
                      <a:pt x="0" y="21"/>
                      <a:pt x="0" y="21"/>
                    </a:cubicBezTo>
                    <a:cubicBezTo>
                      <a:pt x="0" y="21"/>
                      <a:pt x="4" y="22"/>
                      <a:pt x="4" y="27"/>
                    </a:cubicBezTo>
                    <a:cubicBezTo>
                      <a:pt x="4" y="32"/>
                      <a:pt x="0" y="33"/>
                      <a:pt x="0" y="33"/>
                    </a:cubicBezTo>
                    <a:cubicBezTo>
                      <a:pt x="0" y="33"/>
                      <a:pt x="4" y="35"/>
                      <a:pt x="7" y="38"/>
                    </a:cubicBezTo>
                    <a:cubicBezTo>
                      <a:pt x="7" y="44"/>
                      <a:pt x="7" y="44"/>
                      <a:pt x="7" y="44"/>
                    </a:cubicBezTo>
                    <a:cubicBezTo>
                      <a:pt x="4" y="47"/>
                      <a:pt x="0" y="50"/>
                      <a:pt x="0" y="50"/>
                    </a:cubicBezTo>
                    <a:cubicBezTo>
                      <a:pt x="0" y="50"/>
                      <a:pt x="4" y="51"/>
                      <a:pt x="4" y="56"/>
                    </a:cubicBezTo>
                    <a:cubicBezTo>
                      <a:pt x="4" y="61"/>
                      <a:pt x="0" y="62"/>
                      <a:pt x="0" y="62"/>
                    </a:cubicBezTo>
                    <a:cubicBezTo>
                      <a:pt x="0" y="62"/>
                      <a:pt x="4" y="65"/>
                      <a:pt x="7" y="67"/>
                    </a:cubicBezTo>
                    <a:cubicBezTo>
                      <a:pt x="7" y="82"/>
                      <a:pt x="7" y="82"/>
                      <a:pt x="7" y="82"/>
                    </a:cubicBezTo>
                    <a:cubicBezTo>
                      <a:pt x="142" y="82"/>
                      <a:pt x="142" y="82"/>
                      <a:pt x="142" y="82"/>
                    </a:cubicBezTo>
                    <a:cubicBezTo>
                      <a:pt x="142" y="78"/>
                      <a:pt x="142" y="78"/>
                      <a:pt x="142" y="78"/>
                    </a:cubicBezTo>
                    <a:cubicBezTo>
                      <a:pt x="147" y="78"/>
                      <a:pt x="147" y="78"/>
                      <a:pt x="147" y="78"/>
                    </a:cubicBezTo>
                    <a:cubicBezTo>
                      <a:pt x="147" y="78"/>
                      <a:pt x="147" y="78"/>
                      <a:pt x="147" y="77"/>
                    </a:cubicBezTo>
                    <a:cubicBezTo>
                      <a:pt x="147" y="77"/>
                      <a:pt x="146" y="77"/>
                      <a:pt x="146" y="77"/>
                    </a:cubicBezTo>
                    <a:cubicBezTo>
                      <a:pt x="146" y="76"/>
                      <a:pt x="145" y="75"/>
                      <a:pt x="145" y="74"/>
                    </a:cubicBezTo>
                    <a:cubicBezTo>
                      <a:pt x="145" y="70"/>
                      <a:pt x="149" y="68"/>
                      <a:pt x="149" y="68"/>
                    </a:cubicBezTo>
                    <a:cubicBezTo>
                      <a:pt x="149" y="68"/>
                      <a:pt x="146" y="66"/>
                      <a:pt x="142" y="63"/>
                    </a:cubicBezTo>
                    <a:cubicBezTo>
                      <a:pt x="142" y="56"/>
                      <a:pt x="142" y="56"/>
                      <a:pt x="142" y="56"/>
                    </a:cubicBezTo>
                    <a:cubicBezTo>
                      <a:pt x="145" y="54"/>
                      <a:pt x="148" y="52"/>
                      <a:pt x="148" y="52"/>
                    </a:cubicBezTo>
                    <a:cubicBezTo>
                      <a:pt x="148" y="52"/>
                      <a:pt x="144" y="51"/>
                      <a:pt x="144" y="45"/>
                    </a:cubicBezTo>
                    <a:cubicBezTo>
                      <a:pt x="144" y="40"/>
                      <a:pt x="149" y="39"/>
                      <a:pt x="149" y="39"/>
                    </a:cubicBezTo>
                    <a:close/>
                  </a:path>
                </a:pathLst>
              </a:custGeom>
              <a:solidFill>
                <a:srgbClr val="1726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3" name="Freeform 19"/>
              <p:cNvSpPr/>
              <p:nvPr/>
            </p:nvSpPr>
            <p:spPr bwMode="auto">
              <a:xfrm>
                <a:off x="11577638" y="3038475"/>
                <a:ext cx="695325" cy="149225"/>
              </a:xfrm>
              <a:custGeom>
                <a:avLst/>
                <a:gdLst>
                  <a:gd name="T0" fmla="*/ 0 w 163"/>
                  <a:gd name="T1" fmla="*/ 0 h 35"/>
                  <a:gd name="T2" fmla="*/ 0 w 163"/>
                  <a:gd name="T3" fmla="*/ 27 h 35"/>
                  <a:gd name="T4" fmla="*/ 9 w 163"/>
                  <a:gd name="T5" fmla="*/ 35 h 35"/>
                  <a:gd name="T6" fmla="*/ 9 w 163"/>
                  <a:gd name="T7" fmla="*/ 35 h 35"/>
                  <a:gd name="T8" fmla="*/ 155 w 163"/>
                  <a:gd name="T9" fmla="*/ 24 h 35"/>
                  <a:gd name="T10" fmla="*/ 163 w 163"/>
                  <a:gd name="T11" fmla="*/ 15 h 35"/>
                  <a:gd name="T12" fmla="*/ 163 w 163"/>
                  <a:gd name="T13" fmla="*/ 0 h 35"/>
                  <a:gd name="T14" fmla="*/ 0 w 163"/>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35">
                    <a:moveTo>
                      <a:pt x="0" y="0"/>
                    </a:moveTo>
                    <a:cubicBezTo>
                      <a:pt x="0" y="27"/>
                      <a:pt x="0" y="27"/>
                      <a:pt x="0" y="27"/>
                    </a:cubicBezTo>
                    <a:cubicBezTo>
                      <a:pt x="1" y="31"/>
                      <a:pt x="4" y="35"/>
                      <a:pt x="9" y="35"/>
                    </a:cubicBezTo>
                    <a:cubicBezTo>
                      <a:pt x="9" y="35"/>
                      <a:pt x="9" y="35"/>
                      <a:pt x="9" y="35"/>
                    </a:cubicBezTo>
                    <a:cubicBezTo>
                      <a:pt x="155" y="24"/>
                      <a:pt x="155" y="24"/>
                      <a:pt x="155" y="24"/>
                    </a:cubicBezTo>
                    <a:cubicBezTo>
                      <a:pt x="160" y="24"/>
                      <a:pt x="163" y="20"/>
                      <a:pt x="163" y="15"/>
                    </a:cubicBezTo>
                    <a:cubicBezTo>
                      <a:pt x="163" y="0"/>
                      <a:pt x="163" y="0"/>
                      <a:pt x="163" y="0"/>
                    </a:cubicBezTo>
                    <a:lnTo>
                      <a:pt x="0"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4" name="Freeform 20"/>
              <p:cNvSpPr/>
              <p:nvPr/>
            </p:nvSpPr>
            <p:spPr bwMode="auto">
              <a:xfrm>
                <a:off x="11577638" y="3192463"/>
                <a:ext cx="695325" cy="119063"/>
              </a:xfrm>
              <a:custGeom>
                <a:avLst/>
                <a:gdLst>
                  <a:gd name="T0" fmla="*/ 154 w 163"/>
                  <a:gd name="T1" fmla="*/ 0 h 28"/>
                  <a:gd name="T2" fmla="*/ 8 w 163"/>
                  <a:gd name="T3" fmla="*/ 11 h 28"/>
                  <a:gd name="T4" fmla="*/ 0 w 163"/>
                  <a:gd name="T5" fmla="*/ 20 h 28"/>
                  <a:gd name="T6" fmla="*/ 9 w 163"/>
                  <a:gd name="T7" fmla="*/ 28 h 28"/>
                  <a:gd name="T8" fmla="*/ 9 w 163"/>
                  <a:gd name="T9" fmla="*/ 28 h 28"/>
                  <a:gd name="T10" fmla="*/ 155 w 163"/>
                  <a:gd name="T11" fmla="*/ 17 h 28"/>
                  <a:gd name="T12" fmla="*/ 163 w 163"/>
                  <a:gd name="T13" fmla="*/ 8 h 28"/>
                  <a:gd name="T14" fmla="*/ 154 w 163"/>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28">
                    <a:moveTo>
                      <a:pt x="154" y="0"/>
                    </a:moveTo>
                    <a:cubicBezTo>
                      <a:pt x="8" y="11"/>
                      <a:pt x="8" y="11"/>
                      <a:pt x="8" y="11"/>
                    </a:cubicBezTo>
                    <a:cubicBezTo>
                      <a:pt x="3" y="11"/>
                      <a:pt x="0" y="16"/>
                      <a:pt x="0" y="20"/>
                    </a:cubicBezTo>
                    <a:cubicBezTo>
                      <a:pt x="1" y="25"/>
                      <a:pt x="4" y="28"/>
                      <a:pt x="9" y="28"/>
                    </a:cubicBezTo>
                    <a:cubicBezTo>
                      <a:pt x="9" y="28"/>
                      <a:pt x="9" y="28"/>
                      <a:pt x="9" y="28"/>
                    </a:cubicBezTo>
                    <a:cubicBezTo>
                      <a:pt x="155" y="17"/>
                      <a:pt x="155" y="17"/>
                      <a:pt x="155" y="17"/>
                    </a:cubicBezTo>
                    <a:cubicBezTo>
                      <a:pt x="160" y="17"/>
                      <a:pt x="163" y="13"/>
                      <a:pt x="163" y="8"/>
                    </a:cubicBezTo>
                    <a:cubicBezTo>
                      <a:pt x="162" y="4"/>
                      <a:pt x="158" y="0"/>
                      <a:pt x="154" y="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5" name="Freeform 21"/>
              <p:cNvSpPr/>
              <p:nvPr/>
            </p:nvSpPr>
            <p:spPr bwMode="auto">
              <a:xfrm>
                <a:off x="11577638" y="3314700"/>
                <a:ext cx="695325" cy="119063"/>
              </a:xfrm>
              <a:custGeom>
                <a:avLst/>
                <a:gdLst>
                  <a:gd name="T0" fmla="*/ 154 w 163"/>
                  <a:gd name="T1" fmla="*/ 1 h 28"/>
                  <a:gd name="T2" fmla="*/ 8 w 163"/>
                  <a:gd name="T3" fmla="*/ 11 h 28"/>
                  <a:gd name="T4" fmla="*/ 0 w 163"/>
                  <a:gd name="T5" fmla="*/ 21 h 28"/>
                  <a:gd name="T6" fmla="*/ 9 w 163"/>
                  <a:gd name="T7" fmla="*/ 28 h 28"/>
                  <a:gd name="T8" fmla="*/ 9 w 163"/>
                  <a:gd name="T9" fmla="*/ 28 h 28"/>
                  <a:gd name="T10" fmla="*/ 155 w 163"/>
                  <a:gd name="T11" fmla="*/ 18 h 28"/>
                  <a:gd name="T12" fmla="*/ 163 w 163"/>
                  <a:gd name="T13" fmla="*/ 9 h 28"/>
                  <a:gd name="T14" fmla="*/ 154 w 163"/>
                  <a:gd name="T15" fmla="*/ 1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28">
                    <a:moveTo>
                      <a:pt x="154" y="1"/>
                    </a:moveTo>
                    <a:cubicBezTo>
                      <a:pt x="8" y="11"/>
                      <a:pt x="8" y="11"/>
                      <a:pt x="8" y="11"/>
                    </a:cubicBezTo>
                    <a:cubicBezTo>
                      <a:pt x="3" y="12"/>
                      <a:pt x="0" y="16"/>
                      <a:pt x="0" y="21"/>
                    </a:cubicBezTo>
                    <a:cubicBezTo>
                      <a:pt x="1" y="25"/>
                      <a:pt x="4" y="28"/>
                      <a:pt x="9" y="28"/>
                    </a:cubicBezTo>
                    <a:cubicBezTo>
                      <a:pt x="9" y="28"/>
                      <a:pt x="9" y="28"/>
                      <a:pt x="9" y="28"/>
                    </a:cubicBezTo>
                    <a:cubicBezTo>
                      <a:pt x="155" y="18"/>
                      <a:pt x="155" y="18"/>
                      <a:pt x="155" y="18"/>
                    </a:cubicBezTo>
                    <a:cubicBezTo>
                      <a:pt x="160" y="17"/>
                      <a:pt x="163" y="13"/>
                      <a:pt x="163" y="9"/>
                    </a:cubicBezTo>
                    <a:cubicBezTo>
                      <a:pt x="162" y="4"/>
                      <a:pt x="158" y="0"/>
                      <a:pt x="154" y="1"/>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6" name="Freeform 22"/>
              <p:cNvSpPr/>
              <p:nvPr/>
            </p:nvSpPr>
            <p:spPr bwMode="auto">
              <a:xfrm>
                <a:off x="11747500" y="3524250"/>
                <a:ext cx="355600" cy="88900"/>
              </a:xfrm>
              <a:custGeom>
                <a:avLst/>
                <a:gdLst>
                  <a:gd name="T0" fmla="*/ 23 w 83"/>
                  <a:gd name="T1" fmla="*/ 15 h 21"/>
                  <a:gd name="T2" fmla="*/ 60 w 83"/>
                  <a:gd name="T3" fmla="*/ 15 h 21"/>
                  <a:gd name="T4" fmla="*/ 83 w 83"/>
                  <a:gd name="T5" fmla="*/ 0 h 21"/>
                  <a:gd name="T6" fmla="*/ 0 w 83"/>
                  <a:gd name="T7" fmla="*/ 0 h 21"/>
                  <a:gd name="T8" fmla="*/ 23 w 83"/>
                  <a:gd name="T9" fmla="*/ 15 h 21"/>
                </a:gdLst>
                <a:ahLst/>
                <a:cxnLst>
                  <a:cxn ang="0">
                    <a:pos x="T0" y="T1"/>
                  </a:cxn>
                  <a:cxn ang="0">
                    <a:pos x="T2" y="T3"/>
                  </a:cxn>
                  <a:cxn ang="0">
                    <a:pos x="T4" y="T5"/>
                  </a:cxn>
                  <a:cxn ang="0">
                    <a:pos x="T6" y="T7"/>
                  </a:cxn>
                  <a:cxn ang="0">
                    <a:pos x="T8" y="T9"/>
                  </a:cxn>
                </a:cxnLst>
                <a:rect l="0" t="0" r="r" b="b"/>
                <a:pathLst>
                  <a:path w="83" h="21">
                    <a:moveTo>
                      <a:pt x="23" y="15"/>
                    </a:moveTo>
                    <a:cubicBezTo>
                      <a:pt x="33" y="21"/>
                      <a:pt x="50" y="21"/>
                      <a:pt x="60" y="15"/>
                    </a:cubicBezTo>
                    <a:cubicBezTo>
                      <a:pt x="83" y="0"/>
                      <a:pt x="83" y="0"/>
                      <a:pt x="83" y="0"/>
                    </a:cubicBezTo>
                    <a:cubicBezTo>
                      <a:pt x="0" y="0"/>
                      <a:pt x="0" y="0"/>
                      <a:pt x="0" y="0"/>
                    </a:cubicBezTo>
                    <a:lnTo>
                      <a:pt x="23" y="15"/>
                    </a:lnTo>
                    <a:close/>
                  </a:path>
                </a:pathLst>
              </a:custGeom>
              <a:solidFill>
                <a:srgbClr val="9696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7" name="Freeform 23"/>
              <p:cNvSpPr/>
              <p:nvPr/>
            </p:nvSpPr>
            <p:spPr bwMode="auto">
              <a:xfrm>
                <a:off x="11598275" y="3430588"/>
                <a:ext cx="641350" cy="93663"/>
              </a:xfrm>
              <a:custGeom>
                <a:avLst/>
                <a:gdLst>
                  <a:gd name="T0" fmla="*/ 149 w 150"/>
                  <a:gd name="T1" fmla="*/ 1 h 22"/>
                  <a:gd name="T2" fmla="*/ 149 w 150"/>
                  <a:gd name="T3" fmla="*/ 0 h 22"/>
                  <a:gd name="T4" fmla="*/ 135 w 150"/>
                  <a:gd name="T5" fmla="*/ 0 h 22"/>
                  <a:gd name="T6" fmla="*/ 0 w 150"/>
                  <a:gd name="T7" fmla="*/ 0 h 22"/>
                  <a:gd name="T8" fmla="*/ 35 w 150"/>
                  <a:gd name="T9" fmla="*/ 22 h 22"/>
                  <a:gd name="T10" fmla="*/ 118 w 150"/>
                  <a:gd name="T11" fmla="*/ 22 h 22"/>
                  <a:gd name="T12" fmla="*/ 148 w 150"/>
                  <a:gd name="T13" fmla="*/ 3 h 22"/>
                  <a:gd name="T14" fmla="*/ 149 w 150"/>
                  <a:gd name="T15" fmla="*/ 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22">
                    <a:moveTo>
                      <a:pt x="149" y="1"/>
                    </a:moveTo>
                    <a:cubicBezTo>
                      <a:pt x="149" y="1"/>
                      <a:pt x="149" y="1"/>
                      <a:pt x="149" y="0"/>
                    </a:cubicBezTo>
                    <a:cubicBezTo>
                      <a:pt x="135" y="0"/>
                      <a:pt x="135" y="0"/>
                      <a:pt x="135" y="0"/>
                    </a:cubicBezTo>
                    <a:cubicBezTo>
                      <a:pt x="0" y="0"/>
                      <a:pt x="0" y="0"/>
                      <a:pt x="0" y="0"/>
                    </a:cubicBezTo>
                    <a:cubicBezTo>
                      <a:pt x="35" y="22"/>
                      <a:pt x="35" y="22"/>
                      <a:pt x="35" y="22"/>
                    </a:cubicBezTo>
                    <a:cubicBezTo>
                      <a:pt x="118" y="22"/>
                      <a:pt x="118" y="22"/>
                      <a:pt x="118" y="22"/>
                    </a:cubicBezTo>
                    <a:cubicBezTo>
                      <a:pt x="148" y="3"/>
                      <a:pt x="148" y="3"/>
                      <a:pt x="148" y="3"/>
                    </a:cubicBezTo>
                    <a:cubicBezTo>
                      <a:pt x="149" y="2"/>
                      <a:pt x="150" y="2"/>
                      <a:pt x="149" y="1"/>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29" name="椭圆 428"/>
            <p:cNvSpPr/>
            <p:nvPr/>
          </p:nvSpPr>
          <p:spPr>
            <a:xfrm>
              <a:off x="9450637" y="-2125872"/>
              <a:ext cx="2842964" cy="2605808"/>
            </a:xfrm>
            <a:prstGeom prst="ellipse">
              <a:avLst/>
            </a:prstGeom>
            <a:gradFill flip="none" rotWithShape="1">
              <a:gsLst>
                <a:gs pos="0">
                  <a:schemeClr val="bg1">
                    <a:lumMod val="95000"/>
                  </a:schemeClr>
                </a:gs>
                <a:gs pos="100000">
                  <a:srgbClr val="131923">
                    <a:alpha val="0"/>
                  </a:srgbClr>
                </a:gs>
              </a:gsLst>
              <a:path path="shape">
                <a:fillToRect l="50000" t="50000" r="50000" b="50000"/>
              </a:path>
              <a:tileRect/>
            </a:gradFill>
            <a:ln w="28575"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1424219" y="-4067638"/>
            <a:ext cx="15040438" cy="15053368"/>
            <a:chOff x="-1424219" y="-4067638"/>
            <a:chExt cx="15040438" cy="15053368"/>
          </a:xfrm>
        </p:grpSpPr>
        <p:sp>
          <p:nvSpPr>
            <p:cNvPr id="12" name="椭圆 11"/>
            <p:cNvSpPr>
              <a:spLocks noChangeAspect="1"/>
            </p:cNvSpPr>
            <p:nvPr/>
          </p:nvSpPr>
          <p:spPr>
            <a:xfrm>
              <a:off x="7532920" y="63728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7101120" y="62077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1962329" y="11324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a:spLocks noChangeAspect="1"/>
            </p:cNvSpPr>
            <p:nvPr/>
          </p:nvSpPr>
          <p:spPr>
            <a:xfrm>
              <a:off x="1288872" y="8781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a:off x="11529068" y="61907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a:spLocks noChangeAspect="1"/>
            </p:cNvSpPr>
            <p:nvPr/>
          </p:nvSpPr>
          <p:spPr>
            <a:xfrm>
              <a:off x="11245672" y="1932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a:off x="11351624" y="40066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a:spLocks noChangeAspect="1"/>
            </p:cNvSpPr>
            <p:nvPr/>
          </p:nvSpPr>
          <p:spPr>
            <a:xfrm>
              <a:off x="10318929" y="16404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a:spLocks noChangeAspect="1"/>
            </p:cNvSpPr>
            <p:nvPr/>
          </p:nvSpPr>
          <p:spPr>
            <a:xfrm>
              <a:off x="9903468" y="793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a:spLocks noChangeAspect="1"/>
            </p:cNvSpPr>
            <p:nvPr/>
          </p:nvSpPr>
          <p:spPr>
            <a:xfrm>
              <a:off x="1051924" y="1238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a:spLocks noChangeAspect="1"/>
            </p:cNvSpPr>
            <p:nvPr/>
          </p:nvSpPr>
          <p:spPr>
            <a:xfrm>
              <a:off x="2321568" y="17076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a:spLocks noChangeAspect="1"/>
            </p:cNvSpPr>
            <p:nvPr/>
          </p:nvSpPr>
          <p:spPr>
            <a:xfrm>
              <a:off x="2258068" y="9964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a:spLocks noChangeAspect="1"/>
            </p:cNvSpPr>
            <p:nvPr/>
          </p:nvSpPr>
          <p:spPr>
            <a:xfrm>
              <a:off x="6745520" y="8356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a:spLocks noChangeAspect="1"/>
            </p:cNvSpPr>
            <p:nvPr/>
          </p:nvSpPr>
          <p:spPr>
            <a:xfrm>
              <a:off x="8214724" y="6665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a:spLocks noChangeAspect="1"/>
            </p:cNvSpPr>
            <p:nvPr/>
          </p:nvSpPr>
          <p:spPr>
            <a:xfrm>
              <a:off x="7846424" y="5903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a:spLocks noChangeAspect="1"/>
            </p:cNvSpPr>
            <p:nvPr/>
          </p:nvSpPr>
          <p:spPr>
            <a:xfrm>
              <a:off x="1483368" y="29268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a:spLocks noChangeAspect="1"/>
            </p:cNvSpPr>
            <p:nvPr/>
          </p:nvSpPr>
          <p:spPr>
            <a:xfrm>
              <a:off x="9471668" y="42730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a:spLocks noChangeAspect="1"/>
            </p:cNvSpPr>
            <p:nvPr/>
          </p:nvSpPr>
          <p:spPr>
            <a:xfrm>
              <a:off x="6512924" y="63307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a:spLocks noChangeAspect="1"/>
            </p:cNvSpPr>
            <p:nvPr/>
          </p:nvSpPr>
          <p:spPr>
            <a:xfrm>
              <a:off x="1145177" y="34141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a:spLocks noChangeAspect="1"/>
            </p:cNvSpPr>
            <p:nvPr/>
          </p:nvSpPr>
          <p:spPr>
            <a:xfrm>
              <a:off x="984072" y="16274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a:spLocks noChangeAspect="1"/>
            </p:cNvSpPr>
            <p:nvPr/>
          </p:nvSpPr>
          <p:spPr>
            <a:xfrm>
              <a:off x="6161320" y="62204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a:spLocks noChangeAspect="1"/>
            </p:cNvSpPr>
            <p:nvPr/>
          </p:nvSpPr>
          <p:spPr>
            <a:xfrm>
              <a:off x="2025472" y="26688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a:spLocks noChangeAspect="1"/>
            </p:cNvSpPr>
            <p:nvPr/>
          </p:nvSpPr>
          <p:spPr>
            <a:xfrm>
              <a:off x="1022529" y="11451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a:spLocks noChangeAspect="1"/>
            </p:cNvSpPr>
            <p:nvPr/>
          </p:nvSpPr>
          <p:spPr>
            <a:xfrm>
              <a:off x="11177820" y="34772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a:spLocks noChangeAspect="1"/>
            </p:cNvSpPr>
            <p:nvPr/>
          </p:nvSpPr>
          <p:spPr>
            <a:xfrm>
              <a:off x="818972" y="1551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a:spLocks noChangeAspect="1"/>
            </p:cNvSpPr>
            <p:nvPr/>
          </p:nvSpPr>
          <p:spPr>
            <a:xfrm>
              <a:off x="632468" y="31173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a:spLocks noChangeAspect="1"/>
            </p:cNvSpPr>
            <p:nvPr/>
          </p:nvSpPr>
          <p:spPr>
            <a:xfrm>
              <a:off x="9543872" y="789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a:spLocks noChangeAspect="1"/>
            </p:cNvSpPr>
            <p:nvPr/>
          </p:nvSpPr>
          <p:spPr>
            <a:xfrm>
              <a:off x="2080268" y="38158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a:spLocks noChangeAspect="1"/>
            </p:cNvSpPr>
            <p:nvPr/>
          </p:nvSpPr>
          <p:spPr>
            <a:xfrm>
              <a:off x="2101672" y="21481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a:spLocks noChangeAspect="1"/>
            </p:cNvSpPr>
            <p:nvPr/>
          </p:nvSpPr>
          <p:spPr>
            <a:xfrm>
              <a:off x="10005424" y="1415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a:spLocks noChangeAspect="1"/>
            </p:cNvSpPr>
            <p:nvPr/>
          </p:nvSpPr>
          <p:spPr>
            <a:xfrm>
              <a:off x="9801868" y="1809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a:spLocks noChangeAspect="1"/>
            </p:cNvSpPr>
            <p:nvPr/>
          </p:nvSpPr>
          <p:spPr>
            <a:xfrm>
              <a:off x="2635429" y="22627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a:spLocks noChangeAspect="1"/>
            </p:cNvSpPr>
            <p:nvPr/>
          </p:nvSpPr>
          <p:spPr>
            <a:xfrm>
              <a:off x="11004729" y="19325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a:spLocks noChangeAspect="1"/>
            </p:cNvSpPr>
            <p:nvPr/>
          </p:nvSpPr>
          <p:spPr>
            <a:xfrm>
              <a:off x="2575924" y="17206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a:spLocks noChangeAspect="1"/>
            </p:cNvSpPr>
            <p:nvPr/>
          </p:nvSpPr>
          <p:spPr>
            <a:xfrm>
              <a:off x="10496729" y="64029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a:spLocks noChangeAspect="1"/>
            </p:cNvSpPr>
            <p:nvPr/>
          </p:nvSpPr>
          <p:spPr>
            <a:xfrm>
              <a:off x="11008724" y="31684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a:spLocks noChangeAspect="1"/>
            </p:cNvSpPr>
            <p:nvPr/>
          </p:nvSpPr>
          <p:spPr>
            <a:xfrm>
              <a:off x="9700268" y="25585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a:spLocks noChangeAspect="1"/>
            </p:cNvSpPr>
            <p:nvPr/>
          </p:nvSpPr>
          <p:spPr>
            <a:xfrm>
              <a:off x="2834277" y="62208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a:spLocks noChangeAspect="1"/>
            </p:cNvSpPr>
            <p:nvPr/>
          </p:nvSpPr>
          <p:spPr>
            <a:xfrm>
              <a:off x="10141129" y="15769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a:spLocks noChangeAspect="1"/>
            </p:cNvSpPr>
            <p:nvPr/>
          </p:nvSpPr>
          <p:spPr>
            <a:xfrm>
              <a:off x="6072420" y="7213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a:spLocks noChangeAspect="1"/>
            </p:cNvSpPr>
            <p:nvPr/>
          </p:nvSpPr>
          <p:spPr>
            <a:xfrm>
              <a:off x="9446268" y="24696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a:spLocks noChangeAspect="1"/>
            </p:cNvSpPr>
            <p:nvPr/>
          </p:nvSpPr>
          <p:spPr>
            <a:xfrm>
              <a:off x="2939872" y="4463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a:spLocks noChangeAspect="1"/>
            </p:cNvSpPr>
            <p:nvPr/>
          </p:nvSpPr>
          <p:spPr>
            <a:xfrm>
              <a:off x="2118724" y="47432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a:spLocks noChangeAspect="1"/>
            </p:cNvSpPr>
            <p:nvPr/>
          </p:nvSpPr>
          <p:spPr>
            <a:xfrm>
              <a:off x="1623424" y="5987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a:spLocks noChangeAspect="1"/>
            </p:cNvSpPr>
            <p:nvPr/>
          </p:nvSpPr>
          <p:spPr>
            <a:xfrm>
              <a:off x="1813924" y="14285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a:spLocks noChangeAspect="1"/>
            </p:cNvSpPr>
            <p:nvPr/>
          </p:nvSpPr>
          <p:spPr>
            <a:xfrm>
              <a:off x="11410772" y="17798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a:spLocks noChangeAspect="1"/>
            </p:cNvSpPr>
            <p:nvPr/>
          </p:nvSpPr>
          <p:spPr>
            <a:xfrm>
              <a:off x="10098320" y="38074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a:spLocks noChangeAspect="1"/>
            </p:cNvSpPr>
            <p:nvPr/>
          </p:nvSpPr>
          <p:spPr>
            <a:xfrm>
              <a:off x="11508377" y="2715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a:spLocks noChangeAspect="1"/>
            </p:cNvSpPr>
            <p:nvPr/>
          </p:nvSpPr>
          <p:spPr>
            <a:xfrm>
              <a:off x="1995720" y="36550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a:spLocks noChangeAspect="1"/>
            </p:cNvSpPr>
            <p:nvPr/>
          </p:nvSpPr>
          <p:spPr>
            <a:xfrm>
              <a:off x="9780820" y="39344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a:spLocks noChangeAspect="1"/>
            </p:cNvSpPr>
            <p:nvPr/>
          </p:nvSpPr>
          <p:spPr>
            <a:xfrm>
              <a:off x="11165477" y="39602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a:spLocks noChangeAspect="1"/>
            </p:cNvSpPr>
            <p:nvPr/>
          </p:nvSpPr>
          <p:spPr>
            <a:xfrm>
              <a:off x="1919520" y="40233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a:spLocks noChangeAspect="1"/>
            </p:cNvSpPr>
            <p:nvPr/>
          </p:nvSpPr>
          <p:spPr>
            <a:xfrm>
              <a:off x="666929" y="42312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a:spLocks noChangeAspect="1"/>
            </p:cNvSpPr>
            <p:nvPr/>
          </p:nvSpPr>
          <p:spPr>
            <a:xfrm>
              <a:off x="11118672" y="49675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a:spLocks noChangeAspect="1"/>
            </p:cNvSpPr>
            <p:nvPr/>
          </p:nvSpPr>
          <p:spPr>
            <a:xfrm>
              <a:off x="2423524" y="1746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a:spLocks noChangeAspect="1"/>
            </p:cNvSpPr>
            <p:nvPr/>
          </p:nvSpPr>
          <p:spPr>
            <a:xfrm>
              <a:off x="2398124" y="47813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a:spLocks noChangeAspect="1"/>
            </p:cNvSpPr>
            <p:nvPr/>
          </p:nvSpPr>
          <p:spPr>
            <a:xfrm>
              <a:off x="2156468" y="58986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a:spLocks noChangeAspect="1"/>
            </p:cNvSpPr>
            <p:nvPr/>
          </p:nvSpPr>
          <p:spPr>
            <a:xfrm>
              <a:off x="11008724" y="56703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a:spLocks noChangeAspect="1"/>
            </p:cNvSpPr>
            <p:nvPr/>
          </p:nvSpPr>
          <p:spPr>
            <a:xfrm>
              <a:off x="2101672" y="31260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a:spLocks noChangeAspect="1"/>
            </p:cNvSpPr>
            <p:nvPr/>
          </p:nvSpPr>
          <p:spPr>
            <a:xfrm>
              <a:off x="2817224" y="26731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a:spLocks noChangeAspect="1"/>
            </p:cNvSpPr>
            <p:nvPr/>
          </p:nvSpPr>
          <p:spPr>
            <a:xfrm>
              <a:off x="8460020" y="38963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a:spLocks noChangeAspect="1"/>
            </p:cNvSpPr>
            <p:nvPr/>
          </p:nvSpPr>
          <p:spPr>
            <a:xfrm>
              <a:off x="8705672" y="37737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a:spLocks noChangeAspect="1"/>
            </p:cNvSpPr>
            <p:nvPr/>
          </p:nvSpPr>
          <p:spPr>
            <a:xfrm>
              <a:off x="8942977" y="51794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a:spLocks noChangeAspect="1"/>
            </p:cNvSpPr>
            <p:nvPr/>
          </p:nvSpPr>
          <p:spPr>
            <a:xfrm>
              <a:off x="2960920" y="12293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a:spLocks noChangeAspect="1"/>
            </p:cNvSpPr>
            <p:nvPr/>
          </p:nvSpPr>
          <p:spPr>
            <a:xfrm>
              <a:off x="2838629" y="11578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a:spLocks noChangeAspect="1"/>
            </p:cNvSpPr>
            <p:nvPr/>
          </p:nvSpPr>
          <p:spPr>
            <a:xfrm>
              <a:off x="7130872" y="14877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a:spLocks noChangeAspect="1"/>
            </p:cNvSpPr>
            <p:nvPr/>
          </p:nvSpPr>
          <p:spPr>
            <a:xfrm>
              <a:off x="7152277" y="10392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a:spLocks noChangeAspect="1"/>
            </p:cNvSpPr>
            <p:nvPr/>
          </p:nvSpPr>
          <p:spPr>
            <a:xfrm>
              <a:off x="3380377" y="42650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a:spLocks noChangeAspect="1"/>
            </p:cNvSpPr>
            <p:nvPr/>
          </p:nvSpPr>
          <p:spPr>
            <a:xfrm>
              <a:off x="9103724" y="2127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a:spLocks noChangeAspect="1"/>
            </p:cNvSpPr>
            <p:nvPr/>
          </p:nvSpPr>
          <p:spPr>
            <a:xfrm>
              <a:off x="7965077" y="21949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a:spLocks noChangeAspect="1"/>
            </p:cNvSpPr>
            <p:nvPr/>
          </p:nvSpPr>
          <p:spPr>
            <a:xfrm>
              <a:off x="8802920" y="53695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a:spLocks noChangeAspect="1"/>
            </p:cNvSpPr>
            <p:nvPr/>
          </p:nvSpPr>
          <p:spPr>
            <a:xfrm>
              <a:off x="8409577" y="46079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a:spLocks noChangeAspect="1"/>
            </p:cNvSpPr>
            <p:nvPr/>
          </p:nvSpPr>
          <p:spPr>
            <a:xfrm>
              <a:off x="4629329" y="59330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a:spLocks noChangeAspect="1"/>
            </p:cNvSpPr>
            <p:nvPr/>
          </p:nvSpPr>
          <p:spPr>
            <a:xfrm>
              <a:off x="8066320" y="14071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a:spLocks noChangeAspect="1"/>
            </p:cNvSpPr>
            <p:nvPr/>
          </p:nvSpPr>
          <p:spPr>
            <a:xfrm>
              <a:off x="8709668" y="2317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a:spLocks noChangeAspect="1"/>
            </p:cNvSpPr>
            <p:nvPr/>
          </p:nvSpPr>
          <p:spPr>
            <a:xfrm>
              <a:off x="4510320" y="47980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a:spLocks noChangeAspect="1"/>
            </p:cNvSpPr>
            <p:nvPr/>
          </p:nvSpPr>
          <p:spPr>
            <a:xfrm>
              <a:off x="3138720" y="20167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a:spLocks noChangeAspect="1"/>
            </p:cNvSpPr>
            <p:nvPr/>
          </p:nvSpPr>
          <p:spPr>
            <a:xfrm>
              <a:off x="5632272" y="11956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a:spLocks noChangeAspect="1"/>
            </p:cNvSpPr>
            <p:nvPr/>
          </p:nvSpPr>
          <p:spPr>
            <a:xfrm>
              <a:off x="5640977" y="59033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a:spLocks noChangeAspect="1"/>
            </p:cNvSpPr>
            <p:nvPr/>
          </p:nvSpPr>
          <p:spPr>
            <a:xfrm>
              <a:off x="3244672" y="59708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a:spLocks noChangeAspect="1"/>
            </p:cNvSpPr>
            <p:nvPr/>
          </p:nvSpPr>
          <p:spPr>
            <a:xfrm>
              <a:off x="8997772" y="27323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a:spLocks noChangeAspect="1"/>
            </p:cNvSpPr>
            <p:nvPr/>
          </p:nvSpPr>
          <p:spPr>
            <a:xfrm>
              <a:off x="8346077" y="4493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a:spLocks noChangeAspect="1"/>
            </p:cNvSpPr>
            <p:nvPr/>
          </p:nvSpPr>
          <p:spPr>
            <a:xfrm>
              <a:off x="9234720" y="46329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a:spLocks noChangeAspect="1"/>
            </p:cNvSpPr>
            <p:nvPr/>
          </p:nvSpPr>
          <p:spPr>
            <a:xfrm>
              <a:off x="4328168" y="9710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a:spLocks noChangeAspect="1"/>
            </p:cNvSpPr>
            <p:nvPr/>
          </p:nvSpPr>
          <p:spPr>
            <a:xfrm>
              <a:off x="4332877" y="43412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a:spLocks noChangeAspect="1"/>
            </p:cNvSpPr>
            <p:nvPr/>
          </p:nvSpPr>
          <p:spPr>
            <a:xfrm>
              <a:off x="3981629" y="58060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a:spLocks noChangeAspect="1"/>
            </p:cNvSpPr>
            <p:nvPr/>
          </p:nvSpPr>
          <p:spPr>
            <a:xfrm>
              <a:off x="4701177" y="1064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a:spLocks noChangeAspect="1"/>
            </p:cNvSpPr>
            <p:nvPr/>
          </p:nvSpPr>
          <p:spPr>
            <a:xfrm>
              <a:off x="7533277" y="9249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a:spLocks noChangeAspect="1"/>
            </p:cNvSpPr>
            <p:nvPr/>
          </p:nvSpPr>
          <p:spPr>
            <a:xfrm>
              <a:off x="5450477" y="15345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a:spLocks noChangeAspect="1"/>
            </p:cNvSpPr>
            <p:nvPr/>
          </p:nvSpPr>
          <p:spPr>
            <a:xfrm>
              <a:off x="3583577" y="57509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a:spLocks noChangeAspect="1"/>
            </p:cNvSpPr>
            <p:nvPr/>
          </p:nvSpPr>
          <p:spPr>
            <a:xfrm>
              <a:off x="8650520" y="9499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a:spLocks noChangeAspect="1"/>
            </p:cNvSpPr>
            <p:nvPr/>
          </p:nvSpPr>
          <p:spPr>
            <a:xfrm>
              <a:off x="2880368" y="43873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a:spLocks noChangeAspect="1"/>
            </p:cNvSpPr>
            <p:nvPr/>
          </p:nvSpPr>
          <p:spPr>
            <a:xfrm>
              <a:off x="6153329" y="15388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a:spLocks noChangeAspect="1"/>
            </p:cNvSpPr>
            <p:nvPr/>
          </p:nvSpPr>
          <p:spPr>
            <a:xfrm>
              <a:off x="2758077" y="34395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a:spLocks noChangeAspect="1"/>
            </p:cNvSpPr>
            <p:nvPr/>
          </p:nvSpPr>
          <p:spPr>
            <a:xfrm>
              <a:off x="8092077" y="2588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a:spLocks noChangeAspect="1"/>
            </p:cNvSpPr>
            <p:nvPr/>
          </p:nvSpPr>
          <p:spPr>
            <a:xfrm>
              <a:off x="6144624" y="13015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a:spLocks noChangeAspect="1"/>
            </p:cNvSpPr>
            <p:nvPr/>
          </p:nvSpPr>
          <p:spPr>
            <a:xfrm>
              <a:off x="9319624" y="5225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a:spLocks noChangeAspect="1"/>
            </p:cNvSpPr>
            <p:nvPr/>
          </p:nvSpPr>
          <p:spPr>
            <a:xfrm>
              <a:off x="5742577" y="11281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a:spLocks noChangeAspect="1"/>
            </p:cNvSpPr>
            <p:nvPr/>
          </p:nvSpPr>
          <p:spPr>
            <a:xfrm>
              <a:off x="7088777" y="1318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a:spLocks noChangeAspect="1"/>
            </p:cNvSpPr>
            <p:nvPr/>
          </p:nvSpPr>
          <p:spPr>
            <a:xfrm>
              <a:off x="5602520" y="52298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a:spLocks noChangeAspect="1"/>
            </p:cNvSpPr>
            <p:nvPr/>
          </p:nvSpPr>
          <p:spPr>
            <a:xfrm>
              <a:off x="8452029" y="21611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a:spLocks noChangeAspect="1"/>
            </p:cNvSpPr>
            <p:nvPr/>
          </p:nvSpPr>
          <p:spPr>
            <a:xfrm>
              <a:off x="4523020" y="58648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p:cNvSpPr>
              <a:spLocks noChangeAspect="1"/>
            </p:cNvSpPr>
            <p:nvPr/>
          </p:nvSpPr>
          <p:spPr>
            <a:xfrm>
              <a:off x="5950129" y="56155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p:cNvSpPr>
              <a:spLocks noChangeAspect="1"/>
            </p:cNvSpPr>
            <p:nvPr/>
          </p:nvSpPr>
          <p:spPr>
            <a:xfrm>
              <a:off x="4866277" y="53953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a:spLocks noChangeAspect="1"/>
            </p:cNvSpPr>
            <p:nvPr/>
          </p:nvSpPr>
          <p:spPr>
            <a:xfrm>
              <a:off x="8981077" y="24235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a:spLocks noChangeAspect="1"/>
            </p:cNvSpPr>
            <p:nvPr/>
          </p:nvSpPr>
          <p:spPr>
            <a:xfrm>
              <a:off x="4370977" y="32998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a:spLocks noChangeAspect="1"/>
            </p:cNvSpPr>
            <p:nvPr/>
          </p:nvSpPr>
          <p:spPr>
            <a:xfrm>
              <a:off x="9082677" y="42523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p:cNvSpPr>
              <a:spLocks noChangeAspect="1"/>
            </p:cNvSpPr>
            <p:nvPr/>
          </p:nvSpPr>
          <p:spPr>
            <a:xfrm>
              <a:off x="4392024" y="5225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a:spLocks noChangeAspect="1"/>
            </p:cNvSpPr>
            <p:nvPr/>
          </p:nvSpPr>
          <p:spPr>
            <a:xfrm>
              <a:off x="3240677" y="1953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a:spLocks noChangeAspect="1"/>
            </p:cNvSpPr>
            <p:nvPr/>
          </p:nvSpPr>
          <p:spPr>
            <a:xfrm>
              <a:off x="3354977" y="3858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a:spLocks noChangeAspect="1"/>
            </p:cNvSpPr>
            <p:nvPr/>
          </p:nvSpPr>
          <p:spPr>
            <a:xfrm>
              <a:off x="7024920" y="52425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a:spLocks noChangeAspect="1"/>
            </p:cNvSpPr>
            <p:nvPr/>
          </p:nvSpPr>
          <p:spPr>
            <a:xfrm>
              <a:off x="8625120" y="23596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a:spLocks noChangeAspect="1"/>
            </p:cNvSpPr>
            <p:nvPr/>
          </p:nvSpPr>
          <p:spPr>
            <a:xfrm>
              <a:off x="8676277" y="38332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a:spLocks noChangeAspect="1"/>
            </p:cNvSpPr>
            <p:nvPr/>
          </p:nvSpPr>
          <p:spPr>
            <a:xfrm>
              <a:off x="5505861" y="346054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a:spLocks noChangeAspect="1"/>
            </p:cNvSpPr>
            <p:nvPr/>
          </p:nvSpPr>
          <p:spPr>
            <a:xfrm>
              <a:off x="7486472" y="43325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a:spLocks noChangeAspect="1"/>
            </p:cNvSpPr>
            <p:nvPr/>
          </p:nvSpPr>
          <p:spPr>
            <a:xfrm>
              <a:off x="7452368" y="38920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a:spLocks noChangeAspect="1"/>
            </p:cNvSpPr>
            <p:nvPr/>
          </p:nvSpPr>
          <p:spPr>
            <a:xfrm>
              <a:off x="7240820" y="22199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a:spLocks noChangeAspect="1"/>
            </p:cNvSpPr>
            <p:nvPr/>
          </p:nvSpPr>
          <p:spPr>
            <a:xfrm>
              <a:off x="5090524" y="4590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a:spLocks noChangeAspect="1"/>
            </p:cNvSpPr>
            <p:nvPr/>
          </p:nvSpPr>
          <p:spPr>
            <a:xfrm>
              <a:off x="6584772" y="50310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p:cNvSpPr>
              <a:spLocks noChangeAspect="1"/>
            </p:cNvSpPr>
            <p:nvPr/>
          </p:nvSpPr>
          <p:spPr>
            <a:xfrm>
              <a:off x="4569824" y="20381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a:spLocks noChangeAspect="1"/>
            </p:cNvSpPr>
            <p:nvPr/>
          </p:nvSpPr>
          <p:spPr>
            <a:xfrm>
              <a:off x="5407668" y="34983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a:spLocks noChangeAspect="1"/>
            </p:cNvSpPr>
            <p:nvPr/>
          </p:nvSpPr>
          <p:spPr>
            <a:xfrm>
              <a:off x="5056420" y="34137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p:cNvSpPr>
              <a:spLocks noChangeAspect="1"/>
            </p:cNvSpPr>
            <p:nvPr/>
          </p:nvSpPr>
          <p:spPr>
            <a:xfrm>
              <a:off x="7261868" y="48445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p:cNvSpPr>
              <a:spLocks noChangeAspect="1"/>
            </p:cNvSpPr>
            <p:nvPr/>
          </p:nvSpPr>
          <p:spPr>
            <a:xfrm>
              <a:off x="5513977" y="46841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p:cNvSpPr>
              <a:spLocks noChangeAspect="1"/>
            </p:cNvSpPr>
            <p:nvPr/>
          </p:nvSpPr>
          <p:spPr>
            <a:xfrm>
              <a:off x="5442129" y="38756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p:cNvSpPr>
              <a:spLocks noChangeAspect="1"/>
            </p:cNvSpPr>
            <p:nvPr/>
          </p:nvSpPr>
          <p:spPr>
            <a:xfrm>
              <a:off x="6229529" y="21992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p:cNvSpPr>
              <a:spLocks noChangeAspect="1"/>
            </p:cNvSpPr>
            <p:nvPr/>
          </p:nvSpPr>
          <p:spPr>
            <a:xfrm>
              <a:off x="7105829" y="48408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p:cNvSpPr>
              <a:spLocks noChangeAspect="1"/>
            </p:cNvSpPr>
            <p:nvPr/>
          </p:nvSpPr>
          <p:spPr>
            <a:xfrm>
              <a:off x="6940729" y="27199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p:cNvSpPr>
              <a:spLocks noChangeAspect="1"/>
            </p:cNvSpPr>
            <p:nvPr/>
          </p:nvSpPr>
          <p:spPr>
            <a:xfrm>
              <a:off x="6495872" y="43071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p:cNvSpPr>
              <a:spLocks noChangeAspect="1"/>
            </p:cNvSpPr>
            <p:nvPr/>
          </p:nvSpPr>
          <p:spPr>
            <a:xfrm>
              <a:off x="4798424" y="5048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p:cNvSpPr>
              <a:spLocks noChangeAspect="1"/>
            </p:cNvSpPr>
            <p:nvPr/>
          </p:nvSpPr>
          <p:spPr>
            <a:xfrm>
              <a:off x="7439668" y="20886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p:cNvSpPr>
              <a:spLocks noChangeAspect="1"/>
            </p:cNvSpPr>
            <p:nvPr/>
          </p:nvSpPr>
          <p:spPr>
            <a:xfrm>
              <a:off x="7245172" y="24656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a:spLocks noChangeAspect="1"/>
            </p:cNvSpPr>
            <p:nvPr/>
          </p:nvSpPr>
          <p:spPr>
            <a:xfrm>
              <a:off x="6643920" y="47599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p:cNvSpPr>
              <a:spLocks noChangeAspect="1"/>
            </p:cNvSpPr>
            <p:nvPr/>
          </p:nvSpPr>
          <p:spPr>
            <a:xfrm>
              <a:off x="7270929" y="44725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p:cNvSpPr>
              <a:spLocks noChangeAspect="1"/>
            </p:cNvSpPr>
            <p:nvPr/>
          </p:nvSpPr>
          <p:spPr>
            <a:xfrm>
              <a:off x="6309724" y="40701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p:cNvSpPr>
              <a:spLocks noChangeAspect="1"/>
            </p:cNvSpPr>
            <p:nvPr/>
          </p:nvSpPr>
          <p:spPr>
            <a:xfrm>
              <a:off x="5928724" y="24953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p:cNvSpPr>
              <a:spLocks noChangeAspect="1"/>
            </p:cNvSpPr>
            <p:nvPr/>
          </p:nvSpPr>
          <p:spPr>
            <a:xfrm>
              <a:off x="7605124" y="3320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p:cNvSpPr>
              <a:spLocks noChangeAspect="1"/>
            </p:cNvSpPr>
            <p:nvPr/>
          </p:nvSpPr>
          <p:spPr>
            <a:xfrm>
              <a:off x="6462124" y="32954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p:cNvSpPr>
              <a:spLocks noChangeAspect="1"/>
            </p:cNvSpPr>
            <p:nvPr/>
          </p:nvSpPr>
          <p:spPr>
            <a:xfrm>
              <a:off x="6982468" y="45143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p:cNvSpPr>
              <a:spLocks noChangeAspect="1"/>
            </p:cNvSpPr>
            <p:nvPr/>
          </p:nvSpPr>
          <p:spPr>
            <a:xfrm>
              <a:off x="7397757" y="30381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a:spLocks noChangeAspect="1"/>
            </p:cNvSpPr>
            <p:nvPr/>
          </p:nvSpPr>
          <p:spPr>
            <a:xfrm>
              <a:off x="7532920" y="4440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a:spLocks noChangeAspect="1"/>
            </p:cNvSpPr>
            <p:nvPr/>
          </p:nvSpPr>
          <p:spPr>
            <a:xfrm>
              <a:off x="7101120" y="2789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a:spLocks noChangeAspect="1"/>
            </p:cNvSpPr>
            <p:nvPr/>
          </p:nvSpPr>
          <p:spPr>
            <a:xfrm>
              <a:off x="11529068" y="2618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p:cNvSpPr>
              <a:spLocks noChangeAspect="1"/>
            </p:cNvSpPr>
            <p:nvPr/>
          </p:nvSpPr>
          <p:spPr>
            <a:xfrm>
              <a:off x="9471668" y="-16558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p:cNvSpPr>
              <a:spLocks noChangeAspect="1"/>
            </p:cNvSpPr>
            <p:nvPr/>
          </p:nvSpPr>
          <p:spPr>
            <a:xfrm>
              <a:off x="6512924" y="4019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p:cNvSpPr>
              <a:spLocks noChangeAspect="1"/>
            </p:cNvSpPr>
            <p:nvPr/>
          </p:nvSpPr>
          <p:spPr>
            <a:xfrm>
              <a:off x="1145177" y="-25147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p:cNvSpPr>
              <a:spLocks noChangeAspect="1"/>
            </p:cNvSpPr>
            <p:nvPr/>
          </p:nvSpPr>
          <p:spPr>
            <a:xfrm>
              <a:off x="6161320" y="2916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p:cNvSpPr>
              <a:spLocks noChangeAspect="1"/>
            </p:cNvSpPr>
            <p:nvPr/>
          </p:nvSpPr>
          <p:spPr>
            <a:xfrm>
              <a:off x="2080268" y="-21130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a:spLocks noChangeAspect="1"/>
            </p:cNvSpPr>
            <p:nvPr/>
          </p:nvSpPr>
          <p:spPr>
            <a:xfrm>
              <a:off x="10496729" y="4741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p:cNvSpPr>
              <a:spLocks noChangeAspect="1"/>
            </p:cNvSpPr>
            <p:nvPr/>
          </p:nvSpPr>
          <p:spPr>
            <a:xfrm>
              <a:off x="9700268" y="-33703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p:cNvSpPr>
              <a:spLocks noChangeAspect="1"/>
            </p:cNvSpPr>
            <p:nvPr/>
          </p:nvSpPr>
          <p:spPr>
            <a:xfrm>
              <a:off x="2834277" y="2919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p:cNvSpPr>
              <a:spLocks noChangeAspect="1"/>
            </p:cNvSpPr>
            <p:nvPr/>
          </p:nvSpPr>
          <p:spPr>
            <a:xfrm>
              <a:off x="9446268" y="-34592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p:cNvSpPr>
              <a:spLocks noChangeAspect="1"/>
            </p:cNvSpPr>
            <p:nvPr/>
          </p:nvSpPr>
          <p:spPr>
            <a:xfrm>
              <a:off x="2118724" y="-11855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p:cNvSpPr>
              <a:spLocks noChangeAspect="1"/>
            </p:cNvSpPr>
            <p:nvPr/>
          </p:nvSpPr>
          <p:spPr>
            <a:xfrm>
              <a:off x="1623424" y="590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p:cNvSpPr>
              <a:spLocks noChangeAspect="1"/>
            </p:cNvSpPr>
            <p:nvPr/>
          </p:nvSpPr>
          <p:spPr>
            <a:xfrm>
              <a:off x="10098320" y="-21213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p:cNvSpPr>
              <a:spLocks noChangeAspect="1"/>
            </p:cNvSpPr>
            <p:nvPr/>
          </p:nvSpPr>
          <p:spPr>
            <a:xfrm>
              <a:off x="1995720" y="-22737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p:cNvSpPr>
              <a:spLocks noChangeAspect="1"/>
            </p:cNvSpPr>
            <p:nvPr/>
          </p:nvSpPr>
          <p:spPr>
            <a:xfrm>
              <a:off x="9780820" y="-19943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p:cNvSpPr>
              <a:spLocks noChangeAspect="1"/>
            </p:cNvSpPr>
            <p:nvPr/>
          </p:nvSpPr>
          <p:spPr>
            <a:xfrm>
              <a:off x="11165477" y="-19686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p:cNvSpPr>
              <a:spLocks noChangeAspect="1"/>
            </p:cNvSpPr>
            <p:nvPr/>
          </p:nvSpPr>
          <p:spPr>
            <a:xfrm>
              <a:off x="1919520" y="-19054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椭圆 170"/>
            <p:cNvSpPr>
              <a:spLocks noChangeAspect="1"/>
            </p:cNvSpPr>
            <p:nvPr/>
          </p:nvSpPr>
          <p:spPr>
            <a:xfrm>
              <a:off x="11118672" y="-9613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p:cNvSpPr>
              <a:spLocks noChangeAspect="1"/>
            </p:cNvSpPr>
            <p:nvPr/>
          </p:nvSpPr>
          <p:spPr>
            <a:xfrm>
              <a:off x="2398124" y="-11474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p:cNvSpPr>
              <a:spLocks noChangeAspect="1"/>
            </p:cNvSpPr>
            <p:nvPr/>
          </p:nvSpPr>
          <p:spPr>
            <a:xfrm>
              <a:off x="2156468" y="-302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p:cNvSpPr>
              <a:spLocks noChangeAspect="1"/>
            </p:cNvSpPr>
            <p:nvPr/>
          </p:nvSpPr>
          <p:spPr>
            <a:xfrm>
              <a:off x="11008724" y="-2584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p:cNvSpPr>
              <a:spLocks noChangeAspect="1"/>
            </p:cNvSpPr>
            <p:nvPr/>
          </p:nvSpPr>
          <p:spPr>
            <a:xfrm>
              <a:off x="8460020" y="-20324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p:cNvSpPr>
              <a:spLocks noChangeAspect="1"/>
            </p:cNvSpPr>
            <p:nvPr/>
          </p:nvSpPr>
          <p:spPr>
            <a:xfrm>
              <a:off x="8705672" y="-21551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p:cNvSpPr>
              <a:spLocks noChangeAspect="1"/>
            </p:cNvSpPr>
            <p:nvPr/>
          </p:nvSpPr>
          <p:spPr>
            <a:xfrm>
              <a:off x="8942977" y="-7494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a:spLocks noChangeAspect="1"/>
            </p:cNvSpPr>
            <p:nvPr/>
          </p:nvSpPr>
          <p:spPr>
            <a:xfrm>
              <a:off x="3380377" y="-16638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椭圆 178"/>
            <p:cNvSpPr>
              <a:spLocks noChangeAspect="1"/>
            </p:cNvSpPr>
            <p:nvPr/>
          </p:nvSpPr>
          <p:spPr>
            <a:xfrm>
              <a:off x="7965077" y="-37339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p:cNvSpPr>
              <a:spLocks noChangeAspect="1"/>
            </p:cNvSpPr>
            <p:nvPr/>
          </p:nvSpPr>
          <p:spPr>
            <a:xfrm>
              <a:off x="8802920" y="-5592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p:cNvSpPr>
              <a:spLocks noChangeAspect="1"/>
            </p:cNvSpPr>
            <p:nvPr/>
          </p:nvSpPr>
          <p:spPr>
            <a:xfrm>
              <a:off x="8409577" y="-13209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p:cNvSpPr>
              <a:spLocks noChangeAspect="1"/>
            </p:cNvSpPr>
            <p:nvPr/>
          </p:nvSpPr>
          <p:spPr>
            <a:xfrm>
              <a:off x="4629329" y="42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p:cNvSpPr>
              <a:spLocks noChangeAspect="1"/>
            </p:cNvSpPr>
            <p:nvPr/>
          </p:nvSpPr>
          <p:spPr>
            <a:xfrm>
              <a:off x="8709668" y="-36116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a:spLocks noChangeAspect="1"/>
            </p:cNvSpPr>
            <p:nvPr/>
          </p:nvSpPr>
          <p:spPr>
            <a:xfrm>
              <a:off x="4510320" y="-11307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椭圆 184"/>
            <p:cNvSpPr>
              <a:spLocks noChangeAspect="1"/>
            </p:cNvSpPr>
            <p:nvPr/>
          </p:nvSpPr>
          <p:spPr>
            <a:xfrm>
              <a:off x="5640977" y="-255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p:cNvSpPr>
              <a:spLocks noChangeAspect="1"/>
            </p:cNvSpPr>
            <p:nvPr/>
          </p:nvSpPr>
          <p:spPr>
            <a:xfrm>
              <a:off x="3244672" y="419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椭圆 186"/>
            <p:cNvSpPr>
              <a:spLocks noChangeAspect="1"/>
            </p:cNvSpPr>
            <p:nvPr/>
          </p:nvSpPr>
          <p:spPr>
            <a:xfrm>
              <a:off x="8997772" y="-31965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椭圆 187"/>
            <p:cNvSpPr>
              <a:spLocks noChangeAspect="1"/>
            </p:cNvSpPr>
            <p:nvPr/>
          </p:nvSpPr>
          <p:spPr>
            <a:xfrm>
              <a:off x="8346077" y="-14352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p:cNvSpPr>
              <a:spLocks noChangeAspect="1"/>
            </p:cNvSpPr>
            <p:nvPr/>
          </p:nvSpPr>
          <p:spPr>
            <a:xfrm>
              <a:off x="9234720" y="-12958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p:cNvSpPr>
              <a:spLocks noChangeAspect="1"/>
            </p:cNvSpPr>
            <p:nvPr/>
          </p:nvSpPr>
          <p:spPr>
            <a:xfrm>
              <a:off x="4332877" y="-15876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椭圆 190"/>
            <p:cNvSpPr>
              <a:spLocks noChangeAspect="1"/>
            </p:cNvSpPr>
            <p:nvPr/>
          </p:nvSpPr>
          <p:spPr>
            <a:xfrm>
              <a:off x="3981629" y="-1227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p:cNvSpPr>
              <a:spLocks noChangeAspect="1"/>
            </p:cNvSpPr>
            <p:nvPr/>
          </p:nvSpPr>
          <p:spPr>
            <a:xfrm>
              <a:off x="3583577" y="-1779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a:spLocks noChangeAspect="1"/>
            </p:cNvSpPr>
            <p:nvPr/>
          </p:nvSpPr>
          <p:spPr>
            <a:xfrm>
              <a:off x="2880368" y="-15415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p:cNvSpPr>
              <a:spLocks noChangeAspect="1"/>
            </p:cNvSpPr>
            <p:nvPr/>
          </p:nvSpPr>
          <p:spPr>
            <a:xfrm>
              <a:off x="2758077" y="-24893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椭圆 194"/>
            <p:cNvSpPr>
              <a:spLocks noChangeAspect="1"/>
            </p:cNvSpPr>
            <p:nvPr/>
          </p:nvSpPr>
          <p:spPr>
            <a:xfrm>
              <a:off x="8092077" y="-33402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p:cNvSpPr>
              <a:spLocks noChangeAspect="1"/>
            </p:cNvSpPr>
            <p:nvPr/>
          </p:nvSpPr>
          <p:spPr>
            <a:xfrm>
              <a:off x="9319624" y="-7029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p:cNvSpPr>
              <a:spLocks noChangeAspect="1"/>
            </p:cNvSpPr>
            <p:nvPr/>
          </p:nvSpPr>
          <p:spPr>
            <a:xfrm>
              <a:off x="5602520" y="-6989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p:cNvSpPr>
              <a:spLocks noChangeAspect="1"/>
            </p:cNvSpPr>
            <p:nvPr/>
          </p:nvSpPr>
          <p:spPr>
            <a:xfrm>
              <a:off x="8452029" y="-37676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p:cNvSpPr>
              <a:spLocks noChangeAspect="1"/>
            </p:cNvSpPr>
            <p:nvPr/>
          </p:nvSpPr>
          <p:spPr>
            <a:xfrm>
              <a:off x="4523020" y="-639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p:cNvSpPr>
              <a:spLocks noChangeAspect="1"/>
            </p:cNvSpPr>
            <p:nvPr/>
          </p:nvSpPr>
          <p:spPr>
            <a:xfrm>
              <a:off x="5950129" y="-3132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p:cNvSpPr>
              <a:spLocks noChangeAspect="1"/>
            </p:cNvSpPr>
            <p:nvPr/>
          </p:nvSpPr>
          <p:spPr>
            <a:xfrm>
              <a:off x="4866277" y="-5335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p:cNvSpPr>
              <a:spLocks noChangeAspect="1"/>
            </p:cNvSpPr>
            <p:nvPr/>
          </p:nvSpPr>
          <p:spPr>
            <a:xfrm>
              <a:off x="8981077" y="-35053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p:cNvSpPr>
              <a:spLocks noChangeAspect="1"/>
            </p:cNvSpPr>
            <p:nvPr/>
          </p:nvSpPr>
          <p:spPr>
            <a:xfrm>
              <a:off x="4370977" y="-26290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p:cNvSpPr>
              <a:spLocks noChangeAspect="1"/>
            </p:cNvSpPr>
            <p:nvPr/>
          </p:nvSpPr>
          <p:spPr>
            <a:xfrm>
              <a:off x="9082677" y="-16765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p:cNvSpPr>
              <a:spLocks noChangeAspect="1"/>
            </p:cNvSpPr>
            <p:nvPr/>
          </p:nvSpPr>
          <p:spPr>
            <a:xfrm>
              <a:off x="4392024" y="-7029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p:cNvSpPr>
              <a:spLocks noChangeAspect="1"/>
            </p:cNvSpPr>
            <p:nvPr/>
          </p:nvSpPr>
          <p:spPr>
            <a:xfrm>
              <a:off x="3354977" y="-20702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椭圆 206"/>
            <p:cNvSpPr>
              <a:spLocks noChangeAspect="1"/>
            </p:cNvSpPr>
            <p:nvPr/>
          </p:nvSpPr>
          <p:spPr>
            <a:xfrm>
              <a:off x="7024920" y="-6862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p:cNvSpPr>
              <a:spLocks noChangeAspect="1"/>
            </p:cNvSpPr>
            <p:nvPr/>
          </p:nvSpPr>
          <p:spPr>
            <a:xfrm>
              <a:off x="8625120" y="-35691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p:cNvSpPr>
              <a:spLocks noChangeAspect="1"/>
            </p:cNvSpPr>
            <p:nvPr/>
          </p:nvSpPr>
          <p:spPr>
            <a:xfrm>
              <a:off x="8676277" y="-20956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椭圆 209"/>
            <p:cNvSpPr>
              <a:spLocks noChangeAspect="1"/>
            </p:cNvSpPr>
            <p:nvPr/>
          </p:nvSpPr>
          <p:spPr>
            <a:xfrm>
              <a:off x="5505861" y="-246830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椭圆 210"/>
            <p:cNvSpPr>
              <a:spLocks noChangeAspect="1"/>
            </p:cNvSpPr>
            <p:nvPr/>
          </p:nvSpPr>
          <p:spPr>
            <a:xfrm>
              <a:off x="7486472" y="-15963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椭圆 211"/>
            <p:cNvSpPr>
              <a:spLocks noChangeAspect="1"/>
            </p:cNvSpPr>
            <p:nvPr/>
          </p:nvSpPr>
          <p:spPr>
            <a:xfrm>
              <a:off x="7452368" y="-20368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椭圆 212"/>
            <p:cNvSpPr>
              <a:spLocks noChangeAspect="1"/>
            </p:cNvSpPr>
            <p:nvPr/>
          </p:nvSpPr>
          <p:spPr>
            <a:xfrm>
              <a:off x="7240820" y="-37088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椭圆 213"/>
            <p:cNvSpPr>
              <a:spLocks noChangeAspect="1"/>
            </p:cNvSpPr>
            <p:nvPr/>
          </p:nvSpPr>
          <p:spPr>
            <a:xfrm>
              <a:off x="5090524" y="-13379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椭圆 214"/>
            <p:cNvSpPr>
              <a:spLocks noChangeAspect="1"/>
            </p:cNvSpPr>
            <p:nvPr/>
          </p:nvSpPr>
          <p:spPr>
            <a:xfrm>
              <a:off x="6584772" y="-8978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椭圆 215"/>
            <p:cNvSpPr>
              <a:spLocks noChangeAspect="1"/>
            </p:cNvSpPr>
            <p:nvPr/>
          </p:nvSpPr>
          <p:spPr>
            <a:xfrm>
              <a:off x="5407668" y="-24305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椭圆 216"/>
            <p:cNvSpPr>
              <a:spLocks noChangeAspect="1"/>
            </p:cNvSpPr>
            <p:nvPr/>
          </p:nvSpPr>
          <p:spPr>
            <a:xfrm>
              <a:off x="5056420" y="-25150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p:cNvSpPr>
              <a:spLocks noChangeAspect="1"/>
            </p:cNvSpPr>
            <p:nvPr/>
          </p:nvSpPr>
          <p:spPr>
            <a:xfrm>
              <a:off x="7261868" y="-10843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椭圆 218"/>
            <p:cNvSpPr>
              <a:spLocks noChangeAspect="1"/>
            </p:cNvSpPr>
            <p:nvPr/>
          </p:nvSpPr>
          <p:spPr>
            <a:xfrm>
              <a:off x="5513977" y="-12447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椭圆 219"/>
            <p:cNvSpPr>
              <a:spLocks noChangeAspect="1"/>
            </p:cNvSpPr>
            <p:nvPr/>
          </p:nvSpPr>
          <p:spPr>
            <a:xfrm>
              <a:off x="5442129" y="-20531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椭圆 220"/>
            <p:cNvSpPr>
              <a:spLocks noChangeAspect="1"/>
            </p:cNvSpPr>
            <p:nvPr/>
          </p:nvSpPr>
          <p:spPr>
            <a:xfrm>
              <a:off x="6229529" y="-37295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椭圆 221"/>
            <p:cNvSpPr>
              <a:spLocks noChangeAspect="1"/>
            </p:cNvSpPr>
            <p:nvPr/>
          </p:nvSpPr>
          <p:spPr>
            <a:xfrm>
              <a:off x="7105829" y="-10879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椭圆 222"/>
            <p:cNvSpPr>
              <a:spLocks noChangeAspect="1"/>
            </p:cNvSpPr>
            <p:nvPr/>
          </p:nvSpPr>
          <p:spPr>
            <a:xfrm>
              <a:off x="6940729" y="-32088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椭圆 223"/>
            <p:cNvSpPr>
              <a:spLocks noChangeAspect="1"/>
            </p:cNvSpPr>
            <p:nvPr/>
          </p:nvSpPr>
          <p:spPr>
            <a:xfrm>
              <a:off x="6495872" y="-16217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p:cNvSpPr>
              <a:spLocks noChangeAspect="1"/>
            </p:cNvSpPr>
            <p:nvPr/>
          </p:nvSpPr>
          <p:spPr>
            <a:xfrm>
              <a:off x="4798424" y="-8807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椭圆 225"/>
            <p:cNvSpPr>
              <a:spLocks noChangeAspect="1"/>
            </p:cNvSpPr>
            <p:nvPr/>
          </p:nvSpPr>
          <p:spPr>
            <a:xfrm>
              <a:off x="7245172" y="-34632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椭圆 226"/>
            <p:cNvSpPr>
              <a:spLocks noChangeAspect="1"/>
            </p:cNvSpPr>
            <p:nvPr/>
          </p:nvSpPr>
          <p:spPr>
            <a:xfrm>
              <a:off x="6643920" y="-11688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p:cNvSpPr>
              <a:spLocks noChangeAspect="1"/>
            </p:cNvSpPr>
            <p:nvPr/>
          </p:nvSpPr>
          <p:spPr>
            <a:xfrm>
              <a:off x="7270929" y="-14562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椭圆 228"/>
            <p:cNvSpPr>
              <a:spLocks noChangeAspect="1"/>
            </p:cNvSpPr>
            <p:nvPr/>
          </p:nvSpPr>
          <p:spPr>
            <a:xfrm>
              <a:off x="6309724" y="-18586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p:cNvSpPr>
              <a:spLocks noChangeAspect="1"/>
            </p:cNvSpPr>
            <p:nvPr/>
          </p:nvSpPr>
          <p:spPr>
            <a:xfrm>
              <a:off x="5928724" y="-34334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椭圆 230"/>
            <p:cNvSpPr>
              <a:spLocks noChangeAspect="1"/>
            </p:cNvSpPr>
            <p:nvPr/>
          </p:nvSpPr>
          <p:spPr>
            <a:xfrm>
              <a:off x="7605124" y="-26079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椭圆 231"/>
            <p:cNvSpPr>
              <a:spLocks noChangeAspect="1"/>
            </p:cNvSpPr>
            <p:nvPr/>
          </p:nvSpPr>
          <p:spPr>
            <a:xfrm>
              <a:off x="6462124" y="-26333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椭圆 232"/>
            <p:cNvSpPr>
              <a:spLocks noChangeAspect="1"/>
            </p:cNvSpPr>
            <p:nvPr/>
          </p:nvSpPr>
          <p:spPr>
            <a:xfrm>
              <a:off x="6982468" y="-14145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椭圆 233"/>
            <p:cNvSpPr>
              <a:spLocks noChangeAspect="1"/>
            </p:cNvSpPr>
            <p:nvPr/>
          </p:nvSpPr>
          <p:spPr>
            <a:xfrm>
              <a:off x="7397757" y="-28907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椭圆 234"/>
            <p:cNvSpPr>
              <a:spLocks noChangeAspect="1"/>
            </p:cNvSpPr>
            <p:nvPr/>
          </p:nvSpPr>
          <p:spPr>
            <a:xfrm>
              <a:off x="99068" y="59621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椭圆 235"/>
            <p:cNvSpPr>
              <a:spLocks noChangeAspect="1"/>
            </p:cNvSpPr>
            <p:nvPr/>
          </p:nvSpPr>
          <p:spPr>
            <a:xfrm>
              <a:off x="-184328" y="17036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椭圆 236"/>
            <p:cNvSpPr>
              <a:spLocks noChangeAspect="1"/>
            </p:cNvSpPr>
            <p:nvPr/>
          </p:nvSpPr>
          <p:spPr>
            <a:xfrm>
              <a:off x="-78376" y="3778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椭圆 237"/>
            <p:cNvSpPr>
              <a:spLocks noChangeAspect="1"/>
            </p:cNvSpPr>
            <p:nvPr/>
          </p:nvSpPr>
          <p:spPr>
            <a:xfrm>
              <a:off x="-252180" y="32486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椭圆 238"/>
            <p:cNvSpPr>
              <a:spLocks noChangeAspect="1"/>
            </p:cNvSpPr>
            <p:nvPr/>
          </p:nvSpPr>
          <p:spPr>
            <a:xfrm>
              <a:off x="-425271" y="17039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椭圆 239"/>
            <p:cNvSpPr>
              <a:spLocks noChangeAspect="1"/>
            </p:cNvSpPr>
            <p:nvPr/>
          </p:nvSpPr>
          <p:spPr>
            <a:xfrm>
              <a:off x="-933271" y="61743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椭圆 240"/>
            <p:cNvSpPr>
              <a:spLocks noChangeAspect="1"/>
            </p:cNvSpPr>
            <p:nvPr/>
          </p:nvSpPr>
          <p:spPr>
            <a:xfrm>
              <a:off x="-421276" y="2939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椭圆 241"/>
            <p:cNvSpPr>
              <a:spLocks noChangeAspect="1"/>
            </p:cNvSpPr>
            <p:nvPr/>
          </p:nvSpPr>
          <p:spPr>
            <a:xfrm>
              <a:off x="-19228" y="1551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椭圆 242"/>
            <p:cNvSpPr>
              <a:spLocks noChangeAspect="1"/>
            </p:cNvSpPr>
            <p:nvPr/>
          </p:nvSpPr>
          <p:spPr>
            <a:xfrm>
              <a:off x="78377" y="24870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p:cNvSpPr>
              <a:spLocks noChangeAspect="1"/>
            </p:cNvSpPr>
            <p:nvPr/>
          </p:nvSpPr>
          <p:spPr>
            <a:xfrm>
              <a:off x="-264523" y="3731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椭圆 244"/>
            <p:cNvSpPr>
              <a:spLocks noChangeAspect="1"/>
            </p:cNvSpPr>
            <p:nvPr/>
          </p:nvSpPr>
          <p:spPr>
            <a:xfrm>
              <a:off x="-311328" y="47389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椭圆 245"/>
            <p:cNvSpPr>
              <a:spLocks noChangeAspect="1"/>
            </p:cNvSpPr>
            <p:nvPr/>
          </p:nvSpPr>
          <p:spPr>
            <a:xfrm>
              <a:off x="-421276" y="54417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椭圆 246"/>
            <p:cNvSpPr>
              <a:spLocks noChangeAspect="1"/>
            </p:cNvSpPr>
            <p:nvPr/>
          </p:nvSpPr>
          <p:spPr>
            <a:xfrm>
              <a:off x="99068" y="33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椭圆 247"/>
            <p:cNvSpPr>
              <a:spLocks noChangeAspect="1"/>
            </p:cNvSpPr>
            <p:nvPr/>
          </p:nvSpPr>
          <p:spPr>
            <a:xfrm>
              <a:off x="12617272" y="6495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椭圆 248"/>
            <p:cNvSpPr>
              <a:spLocks noChangeAspect="1"/>
            </p:cNvSpPr>
            <p:nvPr/>
          </p:nvSpPr>
          <p:spPr>
            <a:xfrm>
              <a:off x="12380324" y="10094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椭圆 249"/>
            <p:cNvSpPr>
              <a:spLocks noChangeAspect="1"/>
            </p:cNvSpPr>
            <p:nvPr/>
          </p:nvSpPr>
          <p:spPr>
            <a:xfrm>
              <a:off x="12811768" y="2698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椭圆 250"/>
            <p:cNvSpPr>
              <a:spLocks noChangeAspect="1"/>
            </p:cNvSpPr>
            <p:nvPr/>
          </p:nvSpPr>
          <p:spPr>
            <a:xfrm>
              <a:off x="12473577" y="31855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椭圆 251"/>
            <p:cNvSpPr>
              <a:spLocks noChangeAspect="1"/>
            </p:cNvSpPr>
            <p:nvPr/>
          </p:nvSpPr>
          <p:spPr>
            <a:xfrm>
              <a:off x="12312472" y="13988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椭圆 252"/>
            <p:cNvSpPr>
              <a:spLocks noChangeAspect="1"/>
            </p:cNvSpPr>
            <p:nvPr/>
          </p:nvSpPr>
          <p:spPr>
            <a:xfrm>
              <a:off x="13353872" y="2440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椭圆 253"/>
            <p:cNvSpPr>
              <a:spLocks noChangeAspect="1"/>
            </p:cNvSpPr>
            <p:nvPr/>
          </p:nvSpPr>
          <p:spPr>
            <a:xfrm>
              <a:off x="12350929" y="9165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椭圆 254"/>
            <p:cNvSpPr>
              <a:spLocks noChangeAspect="1"/>
            </p:cNvSpPr>
            <p:nvPr/>
          </p:nvSpPr>
          <p:spPr>
            <a:xfrm>
              <a:off x="12147372" y="13226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椭圆 255"/>
            <p:cNvSpPr>
              <a:spLocks noChangeAspect="1"/>
            </p:cNvSpPr>
            <p:nvPr/>
          </p:nvSpPr>
          <p:spPr>
            <a:xfrm>
              <a:off x="11960868" y="28887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椭圆 256"/>
            <p:cNvSpPr>
              <a:spLocks noChangeAspect="1"/>
            </p:cNvSpPr>
            <p:nvPr/>
          </p:nvSpPr>
          <p:spPr>
            <a:xfrm>
              <a:off x="13408668" y="3587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椭圆 257"/>
            <p:cNvSpPr>
              <a:spLocks noChangeAspect="1"/>
            </p:cNvSpPr>
            <p:nvPr/>
          </p:nvSpPr>
          <p:spPr>
            <a:xfrm>
              <a:off x="13447124" y="45146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椭圆 258"/>
            <p:cNvSpPr>
              <a:spLocks noChangeAspect="1"/>
            </p:cNvSpPr>
            <p:nvPr/>
          </p:nvSpPr>
          <p:spPr>
            <a:xfrm>
              <a:off x="12951824" y="57592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椭圆 259"/>
            <p:cNvSpPr>
              <a:spLocks noChangeAspect="1"/>
            </p:cNvSpPr>
            <p:nvPr/>
          </p:nvSpPr>
          <p:spPr>
            <a:xfrm>
              <a:off x="13142324" y="11999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1" name="椭圆 260"/>
            <p:cNvSpPr>
              <a:spLocks noChangeAspect="1"/>
            </p:cNvSpPr>
            <p:nvPr/>
          </p:nvSpPr>
          <p:spPr>
            <a:xfrm>
              <a:off x="13324120" y="34264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椭圆 261"/>
            <p:cNvSpPr>
              <a:spLocks noChangeAspect="1"/>
            </p:cNvSpPr>
            <p:nvPr/>
          </p:nvSpPr>
          <p:spPr>
            <a:xfrm>
              <a:off x="13247920" y="37947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3" name="椭圆 262"/>
            <p:cNvSpPr>
              <a:spLocks noChangeAspect="1"/>
            </p:cNvSpPr>
            <p:nvPr/>
          </p:nvSpPr>
          <p:spPr>
            <a:xfrm>
              <a:off x="11995329" y="40026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椭圆 263"/>
            <p:cNvSpPr>
              <a:spLocks noChangeAspect="1"/>
            </p:cNvSpPr>
            <p:nvPr/>
          </p:nvSpPr>
          <p:spPr>
            <a:xfrm>
              <a:off x="13484868" y="56700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椭圆 264"/>
            <p:cNvSpPr>
              <a:spLocks noChangeAspect="1"/>
            </p:cNvSpPr>
            <p:nvPr/>
          </p:nvSpPr>
          <p:spPr>
            <a:xfrm>
              <a:off x="13430072" y="28974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椭圆 265"/>
            <p:cNvSpPr>
              <a:spLocks noChangeAspect="1"/>
            </p:cNvSpPr>
            <p:nvPr/>
          </p:nvSpPr>
          <p:spPr>
            <a:xfrm>
              <a:off x="12951824" y="-1695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椭圆 266"/>
            <p:cNvSpPr>
              <a:spLocks noChangeAspect="1"/>
            </p:cNvSpPr>
            <p:nvPr/>
          </p:nvSpPr>
          <p:spPr>
            <a:xfrm>
              <a:off x="2216329" y="75734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8" name="椭圆 267"/>
            <p:cNvSpPr>
              <a:spLocks noChangeAspect="1"/>
            </p:cNvSpPr>
            <p:nvPr/>
          </p:nvSpPr>
          <p:spPr>
            <a:xfrm>
              <a:off x="1542872" y="73190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椭圆 268"/>
            <p:cNvSpPr>
              <a:spLocks noChangeAspect="1"/>
            </p:cNvSpPr>
            <p:nvPr/>
          </p:nvSpPr>
          <p:spPr>
            <a:xfrm>
              <a:off x="11499672" y="83731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椭圆 269"/>
            <p:cNvSpPr>
              <a:spLocks noChangeAspect="1"/>
            </p:cNvSpPr>
            <p:nvPr/>
          </p:nvSpPr>
          <p:spPr>
            <a:xfrm>
              <a:off x="10572929" y="80814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椭圆 270"/>
            <p:cNvSpPr>
              <a:spLocks noChangeAspect="1"/>
            </p:cNvSpPr>
            <p:nvPr/>
          </p:nvSpPr>
          <p:spPr>
            <a:xfrm>
              <a:off x="10157468" y="72341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椭圆 271"/>
            <p:cNvSpPr>
              <a:spLocks noChangeAspect="1"/>
            </p:cNvSpPr>
            <p:nvPr/>
          </p:nvSpPr>
          <p:spPr>
            <a:xfrm>
              <a:off x="1305924" y="76790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椭圆 272"/>
            <p:cNvSpPr>
              <a:spLocks noChangeAspect="1"/>
            </p:cNvSpPr>
            <p:nvPr/>
          </p:nvSpPr>
          <p:spPr>
            <a:xfrm>
              <a:off x="2575568" y="81485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椭圆 273"/>
            <p:cNvSpPr>
              <a:spLocks noChangeAspect="1"/>
            </p:cNvSpPr>
            <p:nvPr/>
          </p:nvSpPr>
          <p:spPr>
            <a:xfrm>
              <a:off x="2512068" y="74373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椭圆 274"/>
            <p:cNvSpPr>
              <a:spLocks noChangeAspect="1"/>
            </p:cNvSpPr>
            <p:nvPr/>
          </p:nvSpPr>
          <p:spPr>
            <a:xfrm>
              <a:off x="6999520" y="72766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椭圆 275"/>
            <p:cNvSpPr>
              <a:spLocks noChangeAspect="1"/>
            </p:cNvSpPr>
            <p:nvPr/>
          </p:nvSpPr>
          <p:spPr>
            <a:xfrm>
              <a:off x="8468724" y="71075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椭圆 276"/>
            <p:cNvSpPr>
              <a:spLocks noChangeAspect="1"/>
            </p:cNvSpPr>
            <p:nvPr/>
          </p:nvSpPr>
          <p:spPr>
            <a:xfrm>
              <a:off x="8100424" y="70313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椭圆 277"/>
            <p:cNvSpPr>
              <a:spLocks noChangeAspect="1"/>
            </p:cNvSpPr>
            <p:nvPr/>
          </p:nvSpPr>
          <p:spPr>
            <a:xfrm>
              <a:off x="1737368" y="93677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椭圆 278"/>
            <p:cNvSpPr>
              <a:spLocks noChangeAspect="1"/>
            </p:cNvSpPr>
            <p:nvPr/>
          </p:nvSpPr>
          <p:spPr>
            <a:xfrm>
              <a:off x="9725668" y="107139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0" name="椭圆 279"/>
            <p:cNvSpPr>
              <a:spLocks noChangeAspect="1"/>
            </p:cNvSpPr>
            <p:nvPr/>
          </p:nvSpPr>
          <p:spPr>
            <a:xfrm>
              <a:off x="1238072" y="80683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椭圆 280"/>
            <p:cNvSpPr>
              <a:spLocks noChangeAspect="1"/>
            </p:cNvSpPr>
            <p:nvPr/>
          </p:nvSpPr>
          <p:spPr>
            <a:xfrm>
              <a:off x="2279472" y="91097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2" name="椭圆 281"/>
            <p:cNvSpPr>
              <a:spLocks noChangeAspect="1"/>
            </p:cNvSpPr>
            <p:nvPr/>
          </p:nvSpPr>
          <p:spPr>
            <a:xfrm>
              <a:off x="1276529" y="75861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椭圆 282"/>
            <p:cNvSpPr>
              <a:spLocks noChangeAspect="1"/>
            </p:cNvSpPr>
            <p:nvPr/>
          </p:nvSpPr>
          <p:spPr>
            <a:xfrm>
              <a:off x="1072972" y="79921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椭圆 283"/>
            <p:cNvSpPr>
              <a:spLocks noChangeAspect="1"/>
            </p:cNvSpPr>
            <p:nvPr/>
          </p:nvSpPr>
          <p:spPr>
            <a:xfrm>
              <a:off x="886468" y="9558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5" name="椭圆 284"/>
            <p:cNvSpPr>
              <a:spLocks noChangeAspect="1"/>
            </p:cNvSpPr>
            <p:nvPr/>
          </p:nvSpPr>
          <p:spPr>
            <a:xfrm>
              <a:off x="9797872" y="72301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6" name="椭圆 285"/>
            <p:cNvSpPr>
              <a:spLocks noChangeAspect="1"/>
            </p:cNvSpPr>
            <p:nvPr/>
          </p:nvSpPr>
          <p:spPr>
            <a:xfrm>
              <a:off x="2355672" y="85890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7" name="椭圆 286"/>
            <p:cNvSpPr>
              <a:spLocks noChangeAspect="1"/>
            </p:cNvSpPr>
            <p:nvPr/>
          </p:nvSpPr>
          <p:spPr>
            <a:xfrm>
              <a:off x="10259424" y="78568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8" name="椭圆 287"/>
            <p:cNvSpPr>
              <a:spLocks noChangeAspect="1"/>
            </p:cNvSpPr>
            <p:nvPr/>
          </p:nvSpPr>
          <p:spPr>
            <a:xfrm>
              <a:off x="10055868" y="82501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9" name="椭圆 288"/>
            <p:cNvSpPr>
              <a:spLocks noChangeAspect="1"/>
            </p:cNvSpPr>
            <p:nvPr/>
          </p:nvSpPr>
          <p:spPr>
            <a:xfrm>
              <a:off x="2889429" y="87037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p:cNvSpPr>
              <a:spLocks noChangeAspect="1"/>
            </p:cNvSpPr>
            <p:nvPr/>
          </p:nvSpPr>
          <p:spPr>
            <a:xfrm>
              <a:off x="11258729" y="83735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椭圆 290"/>
            <p:cNvSpPr>
              <a:spLocks noChangeAspect="1"/>
            </p:cNvSpPr>
            <p:nvPr/>
          </p:nvSpPr>
          <p:spPr>
            <a:xfrm>
              <a:off x="2829924" y="81616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椭圆 291"/>
            <p:cNvSpPr>
              <a:spLocks noChangeAspect="1"/>
            </p:cNvSpPr>
            <p:nvPr/>
          </p:nvSpPr>
          <p:spPr>
            <a:xfrm>
              <a:off x="9954268" y="89994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椭圆 292"/>
            <p:cNvSpPr>
              <a:spLocks noChangeAspect="1"/>
            </p:cNvSpPr>
            <p:nvPr/>
          </p:nvSpPr>
          <p:spPr>
            <a:xfrm>
              <a:off x="10395129" y="80179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p:cNvSpPr>
              <a:spLocks noChangeAspect="1"/>
            </p:cNvSpPr>
            <p:nvPr/>
          </p:nvSpPr>
          <p:spPr>
            <a:xfrm>
              <a:off x="6326420" y="71623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椭圆 294"/>
            <p:cNvSpPr>
              <a:spLocks noChangeAspect="1"/>
            </p:cNvSpPr>
            <p:nvPr/>
          </p:nvSpPr>
          <p:spPr>
            <a:xfrm>
              <a:off x="9700268" y="89105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椭圆 295"/>
            <p:cNvSpPr>
              <a:spLocks noChangeAspect="1"/>
            </p:cNvSpPr>
            <p:nvPr/>
          </p:nvSpPr>
          <p:spPr>
            <a:xfrm>
              <a:off x="3193872" y="68872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椭圆 296"/>
            <p:cNvSpPr>
              <a:spLocks noChangeAspect="1"/>
            </p:cNvSpPr>
            <p:nvPr/>
          </p:nvSpPr>
          <p:spPr>
            <a:xfrm>
              <a:off x="2067924" y="78695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椭圆 297"/>
            <p:cNvSpPr>
              <a:spLocks noChangeAspect="1"/>
            </p:cNvSpPr>
            <p:nvPr/>
          </p:nvSpPr>
          <p:spPr>
            <a:xfrm>
              <a:off x="11664772" y="82207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椭圆 298"/>
            <p:cNvSpPr>
              <a:spLocks noChangeAspect="1"/>
            </p:cNvSpPr>
            <p:nvPr/>
          </p:nvSpPr>
          <p:spPr>
            <a:xfrm>
              <a:off x="11762377" y="9156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0" name="椭圆 299"/>
            <p:cNvSpPr>
              <a:spLocks noChangeAspect="1"/>
            </p:cNvSpPr>
            <p:nvPr/>
          </p:nvSpPr>
          <p:spPr>
            <a:xfrm>
              <a:off x="10034820" y="103754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1" name="椭圆 300"/>
            <p:cNvSpPr>
              <a:spLocks noChangeAspect="1"/>
            </p:cNvSpPr>
            <p:nvPr/>
          </p:nvSpPr>
          <p:spPr>
            <a:xfrm>
              <a:off x="2677524" y="81870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椭圆 301"/>
            <p:cNvSpPr>
              <a:spLocks noChangeAspect="1"/>
            </p:cNvSpPr>
            <p:nvPr/>
          </p:nvSpPr>
          <p:spPr>
            <a:xfrm>
              <a:off x="2355672" y="95669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3" name="椭圆 302"/>
            <p:cNvSpPr>
              <a:spLocks noChangeAspect="1"/>
            </p:cNvSpPr>
            <p:nvPr/>
          </p:nvSpPr>
          <p:spPr>
            <a:xfrm>
              <a:off x="3071224" y="91141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椭圆 303"/>
            <p:cNvSpPr>
              <a:spLocks noChangeAspect="1"/>
            </p:cNvSpPr>
            <p:nvPr/>
          </p:nvSpPr>
          <p:spPr>
            <a:xfrm>
              <a:off x="8714020" y="103373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5" name="椭圆 304"/>
            <p:cNvSpPr>
              <a:spLocks noChangeAspect="1"/>
            </p:cNvSpPr>
            <p:nvPr/>
          </p:nvSpPr>
          <p:spPr>
            <a:xfrm>
              <a:off x="8959672" y="102146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椭圆 305"/>
            <p:cNvSpPr>
              <a:spLocks noChangeAspect="1"/>
            </p:cNvSpPr>
            <p:nvPr/>
          </p:nvSpPr>
          <p:spPr>
            <a:xfrm>
              <a:off x="3214920" y="76703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椭圆 306"/>
            <p:cNvSpPr>
              <a:spLocks noChangeAspect="1"/>
            </p:cNvSpPr>
            <p:nvPr/>
          </p:nvSpPr>
          <p:spPr>
            <a:xfrm>
              <a:off x="3092629" y="75988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椭圆 307"/>
            <p:cNvSpPr>
              <a:spLocks noChangeAspect="1"/>
            </p:cNvSpPr>
            <p:nvPr/>
          </p:nvSpPr>
          <p:spPr>
            <a:xfrm>
              <a:off x="7384872" y="79286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椭圆 308"/>
            <p:cNvSpPr>
              <a:spLocks noChangeAspect="1"/>
            </p:cNvSpPr>
            <p:nvPr/>
          </p:nvSpPr>
          <p:spPr>
            <a:xfrm>
              <a:off x="7406277" y="74801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0" name="椭圆 309"/>
            <p:cNvSpPr>
              <a:spLocks noChangeAspect="1"/>
            </p:cNvSpPr>
            <p:nvPr/>
          </p:nvSpPr>
          <p:spPr>
            <a:xfrm>
              <a:off x="3634377" y="107059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1" name="椭圆 310"/>
            <p:cNvSpPr>
              <a:spLocks noChangeAspect="1"/>
            </p:cNvSpPr>
            <p:nvPr/>
          </p:nvSpPr>
          <p:spPr>
            <a:xfrm>
              <a:off x="9357724" y="85680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2" name="椭圆 311"/>
            <p:cNvSpPr>
              <a:spLocks noChangeAspect="1"/>
            </p:cNvSpPr>
            <p:nvPr/>
          </p:nvSpPr>
          <p:spPr>
            <a:xfrm>
              <a:off x="8219077" y="86358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椭圆 312"/>
            <p:cNvSpPr>
              <a:spLocks noChangeAspect="1"/>
            </p:cNvSpPr>
            <p:nvPr/>
          </p:nvSpPr>
          <p:spPr>
            <a:xfrm>
              <a:off x="8320320" y="78481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4" name="椭圆 313"/>
            <p:cNvSpPr>
              <a:spLocks noChangeAspect="1"/>
            </p:cNvSpPr>
            <p:nvPr/>
          </p:nvSpPr>
          <p:spPr>
            <a:xfrm>
              <a:off x="8963668" y="87581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5" name="椭圆 314"/>
            <p:cNvSpPr>
              <a:spLocks noChangeAspect="1"/>
            </p:cNvSpPr>
            <p:nvPr/>
          </p:nvSpPr>
          <p:spPr>
            <a:xfrm>
              <a:off x="3392720" y="84577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6" name="椭圆 315"/>
            <p:cNvSpPr>
              <a:spLocks noChangeAspect="1"/>
            </p:cNvSpPr>
            <p:nvPr/>
          </p:nvSpPr>
          <p:spPr>
            <a:xfrm>
              <a:off x="5886272" y="76365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7" name="椭圆 316"/>
            <p:cNvSpPr>
              <a:spLocks noChangeAspect="1"/>
            </p:cNvSpPr>
            <p:nvPr/>
          </p:nvSpPr>
          <p:spPr>
            <a:xfrm>
              <a:off x="9251772" y="91732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8" name="椭圆 317"/>
            <p:cNvSpPr>
              <a:spLocks noChangeAspect="1"/>
            </p:cNvSpPr>
            <p:nvPr/>
          </p:nvSpPr>
          <p:spPr>
            <a:xfrm>
              <a:off x="8600077" y="10934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9" name="椭圆 318"/>
            <p:cNvSpPr>
              <a:spLocks noChangeAspect="1"/>
            </p:cNvSpPr>
            <p:nvPr/>
          </p:nvSpPr>
          <p:spPr>
            <a:xfrm>
              <a:off x="4582168" y="74119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椭圆 319"/>
            <p:cNvSpPr>
              <a:spLocks noChangeAspect="1"/>
            </p:cNvSpPr>
            <p:nvPr/>
          </p:nvSpPr>
          <p:spPr>
            <a:xfrm>
              <a:off x="4586877" y="107821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椭圆 320"/>
            <p:cNvSpPr>
              <a:spLocks noChangeAspect="1"/>
            </p:cNvSpPr>
            <p:nvPr/>
          </p:nvSpPr>
          <p:spPr>
            <a:xfrm>
              <a:off x="4955177" y="7505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椭圆 321"/>
            <p:cNvSpPr>
              <a:spLocks noChangeAspect="1"/>
            </p:cNvSpPr>
            <p:nvPr/>
          </p:nvSpPr>
          <p:spPr>
            <a:xfrm>
              <a:off x="7787277" y="73658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3" name="椭圆 322"/>
            <p:cNvSpPr>
              <a:spLocks noChangeAspect="1"/>
            </p:cNvSpPr>
            <p:nvPr/>
          </p:nvSpPr>
          <p:spPr>
            <a:xfrm>
              <a:off x="5704477" y="79754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4" name="椭圆 323"/>
            <p:cNvSpPr>
              <a:spLocks noChangeAspect="1"/>
            </p:cNvSpPr>
            <p:nvPr/>
          </p:nvSpPr>
          <p:spPr>
            <a:xfrm>
              <a:off x="8904520" y="73909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5" name="椭圆 324"/>
            <p:cNvSpPr>
              <a:spLocks noChangeAspect="1"/>
            </p:cNvSpPr>
            <p:nvPr/>
          </p:nvSpPr>
          <p:spPr>
            <a:xfrm>
              <a:off x="3134368" y="10828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6" name="椭圆 325"/>
            <p:cNvSpPr>
              <a:spLocks noChangeAspect="1"/>
            </p:cNvSpPr>
            <p:nvPr/>
          </p:nvSpPr>
          <p:spPr>
            <a:xfrm>
              <a:off x="6407329" y="79798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7" name="椭圆 326"/>
            <p:cNvSpPr>
              <a:spLocks noChangeAspect="1"/>
            </p:cNvSpPr>
            <p:nvPr/>
          </p:nvSpPr>
          <p:spPr>
            <a:xfrm>
              <a:off x="3012077" y="98804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8" name="椭圆 327"/>
            <p:cNvSpPr>
              <a:spLocks noChangeAspect="1"/>
            </p:cNvSpPr>
            <p:nvPr/>
          </p:nvSpPr>
          <p:spPr>
            <a:xfrm>
              <a:off x="8346077" y="9029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9" name="椭圆 328"/>
            <p:cNvSpPr>
              <a:spLocks noChangeAspect="1"/>
            </p:cNvSpPr>
            <p:nvPr/>
          </p:nvSpPr>
          <p:spPr>
            <a:xfrm>
              <a:off x="6398624" y="77425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0" name="椭圆 329"/>
            <p:cNvSpPr>
              <a:spLocks noChangeAspect="1"/>
            </p:cNvSpPr>
            <p:nvPr/>
          </p:nvSpPr>
          <p:spPr>
            <a:xfrm>
              <a:off x="5996577" y="75690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1" name="椭圆 330"/>
            <p:cNvSpPr>
              <a:spLocks noChangeAspect="1"/>
            </p:cNvSpPr>
            <p:nvPr/>
          </p:nvSpPr>
          <p:spPr>
            <a:xfrm>
              <a:off x="7342777" y="7759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2" name="椭圆 331"/>
            <p:cNvSpPr>
              <a:spLocks noChangeAspect="1"/>
            </p:cNvSpPr>
            <p:nvPr/>
          </p:nvSpPr>
          <p:spPr>
            <a:xfrm>
              <a:off x="8706029" y="86021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3" name="椭圆 332"/>
            <p:cNvSpPr>
              <a:spLocks noChangeAspect="1"/>
            </p:cNvSpPr>
            <p:nvPr/>
          </p:nvSpPr>
          <p:spPr>
            <a:xfrm>
              <a:off x="9235077" y="88644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4" name="椭圆 333"/>
            <p:cNvSpPr>
              <a:spLocks noChangeAspect="1"/>
            </p:cNvSpPr>
            <p:nvPr/>
          </p:nvSpPr>
          <p:spPr>
            <a:xfrm>
              <a:off x="4624977" y="97407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5" name="椭圆 334"/>
            <p:cNvSpPr>
              <a:spLocks noChangeAspect="1"/>
            </p:cNvSpPr>
            <p:nvPr/>
          </p:nvSpPr>
          <p:spPr>
            <a:xfrm>
              <a:off x="9336677" y="106932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6" name="椭圆 335"/>
            <p:cNvSpPr>
              <a:spLocks noChangeAspect="1"/>
            </p:cNvSpPr>
            <p:nvPr/>
          </p:nvSpPr>
          <p:spPr>
            <a:xfrm>
              <a:off x="3494677" y="8394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7" name="椭圆 336"/>
            <p:cNvSpPr>
              <a:spLocks noChangeAspect="1"/>
            </p:cNvSpPr>
            <p:nvPr/>
          </p:nvSpPr>
          <p:spPr>
            <a:xfrm>
              <a:off x="3608977" y="10299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8" name="椭圆 337"/>
            <p:cNvSpPr>
              <a:spLocks noChangeAspect="1"/>
            </p:cNvSpPr>
            <p:nvPr/>
          </p:nvSpPr>
          <p:spPr>
            <a:xfrm>
              <a:off x="8879120" y="88006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9" name="椭圆 338"/>
            <p:cNvSpPr>
              <a:spLocks noChangeAspect="1"/>
            </p:cNvSpPr>
            <p:nvPr/>
          </p:nvSpPr>
          <p:spPr>
            <a:xfrm>
              <a:off x="8930277" y="102741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椭圆 339"/>
            <p:cNvSpPr>
              <a:spLocks noChangeAspect="1"/>
            </p:cNvSpPr>
            <p:nvPr/>
          </p:nvSpPr>
          <p:spPr>
            <a:xfrm>
              <a:off x="5759861" y="990149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椭圆 340"/>
            <p:cNvSpPr>
              <a:spLocks noChangeAspect="1"/>
            </p:cNvSpPr>
            <p:nvPr/>
          </p:nvSpPr>
          <p:spPr>
            <a:xfrm>
              <a:off x="7740472" y="107734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2" name="椭圆 341"/>
            <p:cNvSpPr>
              <a:spLocks noChangeAspect="1"/>
            </p:cNvSpPr>
            <p:nvPr/>
          </p:nvSpPr>
          <p:spPr>
            <a:xfrm>
              <a:off x="7706368" y="103329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3" name="椭圆 342"/>
            <p:cNvSpPr>
              <a:spLocks noChangeAspect="1"/>
            </p:cNvSpPr>
            <p:nvPr/>
          </p:nvSpPr>
          <p:spPr>
            <a:xfrm>
              <a:off x="7494820" y="86609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4" name="椭圆 343"/>
            <p:cNvSpPr>
              <a:spLocks noChangeAspect="1"/>
            </p:cNvSpPr>
            <p:nvPr/>
          </p:nvSpPr>
          <p:spPr>
            <a:xfrm>
              <a:off x="4823824" y="84791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5" name="椭圆 344"/>
            <p:cNvSpPr>
              <a:spLocks noChangeAspect="1"/>
            </p:cNvSpPr>
            <p:nvPr/>
          </p:nvSpPr>
          <p:spPr>
            <a:xfrm>
              <a:off x="5661668" y="9939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6" name="椭圆 345"/>
            <p:cNvSpPr>
              <a:spLocks noChangeAspect="1"/>
            </p:cNvSpPr>
            <p:nvPr/>
          </p:nvSpPr>
          <p:spPr>
            <a:xfrm>
              <a:off x="5310420" y="98547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7" name="椭圆 346"/>
            <p:cNvSpPr>
              <a:spLocks noChangeAspect="1"/>
            </p:cNvSpPr>
            <p:nvPr/>
          </p:nvSpPr>
          <p:spPr>
            <a:xfrm>
              <a:off x="5696129" y="103166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8" name="椭圆 347"/>
            <p:cNvSpPr>
              <a:spLocks noChangeAspect="1"/>
            </p:cNvSpPr>
            <p:nvPr/>
          </p:nvSpPr>
          <p:spPr>
            <a:xfrm>
              <a:off x="6483529" y="86402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9" name="椭圆 348"/>
            <p:cNvSpPr>
              <a:spLocks noChangeAspect="1"/>
            </p:cNvSpPr>
            <p:nvPr/>
          </p:nvSpPr>
          <p:spPr>
            <a:xfrm>
              <a:off x="7194729" y="91609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0" name="椭圆 349"/>
            <p:cNvSpPr>
              <a:spLocks noChangeAspect="1"/>
            </p:cNvSpPr>
            <p:nvPr/>
          </p:nvSpPr>
          <p:spPr>
            <a:xfrm>
              <a:off x="6749872" y="107480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1" name="椭圆 350"/>
            <p:cNvSpPr>
              <a:spLocks noChangeAspect="1"/>
            </p:cNvSpPr>
            <p:nvPr/>
          </p:nvSpPr>
          <p:spPr>
            <a:xfrm>
              <a:off x="7693668" y="85295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2" name="椭圆 351"/>
            <p:cNvSpPr>
              <a:spLocks noChangeAspect="1"/>
            </p:cNvSpPr>
            <p:nvPr/>
          </p:nvSpPr>
          <p:spPr>
            <a:xfrm>
              <a:off x="7499172" y="89065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椭圆 352"/>
            <p:cNvSpPr>
              <a:spLocks noChangeAspect="1"/>
            </p:cNvSpPr>
            <p:nvPr/>
          </p:nvSpPr>
          <p:spPr>
            <a:xfrm>
              <a:off x="7524929" y="109135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4" name="椭圆 353"/>
            <p:cNvSpPr>
              <a:spLocks noChangeAspect="1"/>
            </p:cNvSpPr>
            <p:nvPr/>
          </p:nvSpPr>
          <p:spPr>
            <a:xfrm>
              <a:off x="6563724" y="105111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5" name="椭圆 354"/>
            <p:cNvSpPr>
              <a:spLocks noChangeAspect="1"/>
            </p:cNvSpPr>
            <p:nvPr/>
          </p:nvSpPr>
          <p:spPr>
            <a:xfrm>
              <a:off x="6182724" y="89363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椭圆 355"/>
            <p:cNvSpPr>
              <a:spLocks noChangeAspect="1"/>
            </p:cNvSpPr>
            <p:nvPr/>
          </p:nvSpPr>
          <p:spPr>
            <a:xfrm>
              <a:off x="7859124" y="97618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7" name="椭圆 356"/>
            <p:cNvSpPr>
              <a:spLocks noChangeAspect="1"/>
            </p:cNvSpPr>
            <p:nvPr/>
          </p:nvSpPr>
          <p:spPr>
            <a:xfrm>
              <a:off x="6716124" y="97364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8" name="椭圆 357"/>
            <p:cNvSpPr>
              <a:spLocks noChangeAspect="1"/>
            </p:cNvSpPr>
            <p:nvPr/>
          </p:nvSpPr>
          <p:spPr>
            <a:xfrm>
              <a:off x="7236468" y="10955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9" name="椭圆 358"/>
            <p:cNvSpPr>
              <a:spLocks noChangeAspect="1"/>
            </p:cNvSpPr>
            <p:nvPr/>
          </p:nvSpPr>
          <p:spPr>
            <a:xfrm>
              <a:off x="7651757" y="9479084"/>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0" name="椭圆 359"/>
            <p:cNvSpPr/>
            <p:nvPr/>
          </p:nvSpPr>
          <p:spPr>
            <a:xfrm>
              <a:off x="-1424219" y="-4067638"/>
              <a:ext cx="15040438" cy="150404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2856972" y="3848279"/>
            <a:ext cx="6478055" cy="769441"/>
          </a:xfrm>
          <a:prstGeom prst="rect">
            <a:avLst/>
          </a:prstGeom>
        </p:spPr>
        <p:txBody>
          <a:bodyPr wrap="none">
            <a:spAutoFit/>
          </a:bodyPr>
          <a:lstStyle/>
          <a:p>
            <a:pPr algn="ctr"/>
            <a:r>
              <a:rPr lang="en-US" altLang="zh-CN" sz="4400" b="1" dirty="0">
                <a:gradFill flip="none" rotWithShape="1">
                  <a:gsLst>
                    <a:gs pos="0">
                      <a:schemeClr val="bg1"/>
                    </a:gs>
                    <a:gs pos="100000">
                      <a:schemeClr val="bg1">
                        <a:lumMod val="75000"/>
                      </a:schemeClr>
                    </a:gs>
                  </a:gsLst>
                  <a:lin ang="2700000" scaled="1"/>
                  <a:tileRect/>
                </a:gradFill>
                <a:latin typeface="+mn-ea"/>
                <a:cs typeface="Times New Roman" pitchFamily="18" charset="0"/>
              </a:rPr>
              <a:t>Optimal state estimation</a:t>
            </a:r>
            <a:endParaRPr lang="zh-CN" altLang="en-US" sz="4400" dirty="0">
              <a:gradFill flip="none" rotWithShape="1">
                <a:gsLst>
                  <a:gs pos="0">
                    <a:schemeClr val="bg1"/>
                  </a:gs>
                  <a:gs pos="100000">
                    <a:schemeClr val="bg1">
                      <a:lumMod val="75000"/>
                    </a:schemeClr>
                  </a:gs>
                </a:gsLst>
                <a:lin ang="2700000" scaled="1"/>
                <a:tileRect/>
              </a:gradFill>
              <a:latin typeface="+mn-ea"/>
            </a:endParaRPr>
          </a:p>
        </p:txBody>
      </p:sp>
      <p:sp>
        <p:nvSpPr>
          <p:cNvPr id="363" name="矩形 362"/>
          <p:cNvSpPr/>
          <p:nvPr/>
        </p:nvSpPr>
        <p:spPr>
          <a:xfrm>
            <a:off x="9416276" y="5805290"/>
            <a:ext cx="1765227" cy="461665"/>
          </a:xfrm>
          <a:prstGeom prst="rect">
            <a:avLst/>
          </a:prstGeom>
        </p:spPr>
        <p:txBody>
          <a:bodyPr wrap="none">
            <a:spAutoFit/>
          </a:bodyPr>
          <a:lstStyle/>
          <a:p>
            <a:r>
              <a:rPr lang="en-US" altLang="zh-CN" sz="2400" dirty="0" err="1">
                <a:solidFill>
                  <a:schemeClr val="bg1"/>
                </a:solidFill>
                <a:latin typeface="+mn-ea"/>
                <a:cs typeface="Times New Roman" pitchFamily="18" charset="0"/>
              </a:rPr>
              <a:t>Ruijie</a:t>
            </a:r>
            <a:r>
              <a:rPr lang="zh-CN" altLang="en-US" sz="2400" dirty="0">
                <a:solidFill>
                  <a:schemeClr val="bg1"/>
                </a:solidFill>
                <a:latin typeface="+mn-ea"/>
                <a:cs typeface="Times New Roman" pitchFamily="18" charset="0"/>
              </a:rPr>
              <a:t> </a:t>
            </a:r>
            <a:r>
              <a:rPr lang="en-US" altLang="zh-CN" sz="2400" dirty="0">
                <a:solidFill>
                  <a:schemeClr val="bg1"/>
                </a:solidFill>
                <a:latin typeface="+mn-ea"/>
                <a:cs typeface="Times New Roman" pitchFamily="18" charset="0"/>
              </a:rPr>
              <a:t>Wang</a:t>
            </a:r>
            <a:endParaRPr lang="zh-CN" altLang="en-US" sz="2400" dirty="0">
              <a:solidFill>
                <a:schemeClr val="bg1"/>
              </a:solidFill>
              <a:latin typeface="+mn-ea"/>
            </a:endParaRPr>
          </a:p>
        </p:txBody>
      </p:sp>
      <p:sp>
        <p:nvSpPr>
          <p:cNvPr id="365" name="椭圆 364"/>
          <p:cNvSpPr/>
          <p:nvPr/>
        </p:nvSpPr>
        <p:spPr>
          <a:xfrm>
            <a:off x="1403906" y="3855720"/>
            <a:ext cx="9323241" cy="87222"/>
          </a:xfrm>
          <a:prstGeom prst="ellipse">
            <a:avLst/>
          </a:prstGeom>
          <a:gradFill flip="none" rotWithShape="1">
            <a:gsLst>
              <a:gs pos="0">
                <a:schemeClr val="bg1">
                  <a:lumMod val="95000"/>
                </a:schemeClr>
              </a:gs>
              <a:gs pos="100000">
                <a:srgbClr val="131923">
                  <a:alpha val="0"/>
                </a:srgbClr>
              </a:gs>
            </a:gsLst>
            <a:path path="shape">
              <a:fillToRect l="50000" t="50000" r="50000" b="50000"/>
            </a:path>
            <a:tileRect/>
          </a:gradFill>
          <a:ln w="28575"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7" name="椭圆 366"/>
          <p:cNvSpPr/>
          <p:nvPr/>
        </p:nvSpPr>
        <p:spPr>
          <a:xfrm>
            <a:off x="1403906" y="4617720"/>
            <a:ext cx="9323241" cy="87222"/>
          </a:xfrm>
          <a:prstGeom prst="ellipse">
            <a:avLst/>
          </a:prstGeom>
          <a:gradFill flip="none" rotWithShape="1">
            <a:gsLst>
              <a:gs pos="0">
                <a:schemeClr val="bg1">
                  <a:lumMod val="95000"/>
                </a:schemeClr>
              </a:gs>
              <a:gs pos="100000">
                <a:srgbClr val="131923">
                  <a:alpha val="0"/>
                </a:srgbClr>
              </a:gs>
            </a:gsLst>
            <a:path path="shape">
              <a:fillToRect l="50000" t="50000" r="50000" b="50000"/>
            </a:path>
            <a:tileRect/>
          </a:gradFill>
          <a:ln w="28575"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2" name="圆角矩形 381"/>
          <p:cNvSpPr>
            <a:spLocks noChangeAspect="1"/>
          </p:cNvSpPr>
          <p:nvPr/>
        </p:nvSpPr>
        <p:spPr>
          <a:xfrm rot="13918940">
            <a:off x="10422068" y="719267"/>
            <a:ext cx="66828" cy="1541022"/>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83" name="椭圆 382"/>
          <p:cNvSpPr/>
          <p:nvPr/>
        </p:nvSpPr>
        <p:spPr>
          <a:xfrm rot="13918940">
            <a:off x="9778380" y="1398618"/>
            <a:ext cx="570642" cy="745067"/>
          </a:xfrm>
          <a:prstGeom prst="ellipse">
            <a:avLst/>
          </a:prstGeom>
          <a:gradFill flip="none" rotWithShape="1">
            <a:gsLst>
              <a:gs pos="0">
                <a:srgbClr val="FFFFFF"/>
              </a:gs>
              <a:gs pos="54000">
                <a:srgbClr val="FFFFFF">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8" name="椭圆 387"/>
          <p:cNvSpPr/>
          <p:nvPr/>
        </p:nvSpPr>
        <p:spPr>
          <a:xfrm rot="13918940">
            <a:off x="10096431" y="1059242"/>
            <a:ext cx="294274" cy="1190949"/>
          </a:xfrm>
          <a:prstGeom prst="ellipse">
            <a:avLst/>
          </a:prstGeom>
          <a:gradFill flip="none" rotWithShape="1">
            <a:gsLst>
              <a:gs pos="0">
                <a:srgbClr val="FFFFFF"/>
              </a:gs>
              <a:gs pos="52000">
                <a:srgbClr val="FFFFFF">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0" name="组合 389"/>
          <p:cNvGrpSpPr/>
          <p:nvPr/>
        </p:nvGrpSpPr>
        <p:grpSpPr>
          <a:xfrm rot="13918940">
            <a:off x="1951308" y="2001133"/>
            <a:ext cx="451312" cy="1002086"/>
            <a:chOff x="10038489" y="685848"/>
            <a:chExt cx="736148" cy="1634523"/>
          </a:xfrm>
        </p:grpSpPr>
        <p:sp>
          <p:nvSpPr>
            <p:cNvPr id="391" name="圆角矩形 390"/>
            <p:cNvSpPr>
              <a:spLocks noChangeAspect="1"/>
            </p:cNvSpPr>
            <p:nvPr/>
          </p:nvSpPr>
          <p:spPr>
            <a:xfrm>
              <a:off x="10353522" y="779349"/>
              <a:ext cx="66828" cy="1541022"/>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92" name="椭圆 391"/>
            <p:cNvSpPr/>
            <p:nvPr/>
          </p:nvSpPr>
          <p:spPr>
            <a:xfrm>
              <a:off x="10038489" y="695373"/>
              <a:ext cx="736148" cy="745067"/>
            </a:xfrm>
            <a:prstGeom prst="ellipse">
              <a:avLst/>
            </a:prstGeom>
            <a:gradFill flip="none" rotWithShape="1">
              <a:gsLst>
                <a:gs pos="0">
                  <a:srgbClr val="FFFFFF"/>
                </a:gs>
                <a:gs pos="54000">
                  <a:srgbClr val="FFFFFF">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3" name="椭圆 392"/>
            <p:cNvSpPr/>
            <p:nvPr/>
          </p:nvSpPr>
          <p:spPr>
            <a:xfrm>
              <a:off x="10240376" y="685848"/>
              <a:ext cx="294274" cy="745067"/>
            </a:xfrm>
            <a:prstGeom prst="ellipse">
              <a:avLst/>
            </a:prstGeom>
            <a:gradFill flip="none" rotWithShape="1">
              <a:gsLst>
                <a:gs pos="0">
                  <a:srgbClr val="FFFFFF"/>
                </a:gs>
                <a:gs pos="52000">
                  <a:srgbClr val="FFFFFF">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5" name="圆角矩形 394"/>
          <p:cNvSpPr>
            <a:spLocks noChangeAspect="1"/>
          </p:cNvSpPr>
          <p:nvPr/>
        </p:nvSpPr>
        <p:spPr>
          <a:xfrm rot="13918940">
            <a:off x="11254270" y="2193071"/>
            <a:ext cx="40970" cy="944763"/>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98" name="圆角矩形 397"/>
          <p:cNvSpPr>
            <a:spLocks noChangeAspect="1"/>
          </p:cNvSpPr>
          <p:nvPr/>
        </p:nvSpPr>
        <p:spPr>
          <a:xfrm rot="13918940">
            <a:off x="1611899" y="5487493"/>
            <a:ext cx="40970" cy="944763"/>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99" name="圆角矩形 398"/>
          <p:cNvSpPr>
            <a:spLocks noChangeAspect="1"/>
          </p:cNvSpPr>
          <p:nvPr/>
        </p:nvSpPr>
        <p:spPr>
          <a:xfrm rot="13918940">
            <a:off x="7596670" y="21372"/>
            <a:ext cx="40970" cy="944763"/>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0" name="圆角矩形 399"/>
          <p:cNvSpPr>
            <a:spLocks noChangeAspect="1"/>
          </p:cNvSpPr>
          <p:nvPr/>
        </p:nvSpPr>
        <p:spPr>
          <a:xfrm rot="13918940">
            <a:off x="2523225" y="316339"/>
            <a:ext cx="40970" cy="944763"/>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1" name="圆角矩形 400"/>
          <p:cNvSpPr>
            <a:spLocks noChangeAspect="1"/>
          </p:cNvSpPr>
          <p:nvPr/>
        </p:nvSpPr>
        <p:spPr>
          <a:xfrm rot="13918940" flipH="1">
            <a:off x="7866731" y="2279643"/>
            <a:ext cx="45720" cy="1054298"/>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402" name="组合 401"/>
          <p:cNvGrpSpPr/>
          <p:nvPr/>
        </p:nvGrpSpPr>
        <p:grpSpPr>
          <a:xfrm rot="13918940">
            <a:off x="8820060" y="-180662"/>
            <a:ext cx="315506" cy="700540"/>
            <a:chOff x="10038489" y="685848"/>
            <a:chExt cx="736148" cy="1634523"/>
          </a:xfrm>
        </p:grpSpPr>
        <p:sp>
          <p:nvSpPr>
            <p:cNvPr id="403" name="圆角矩形 402"/>
            <p:cNvSpPr>
              <a:spLocks noChangeAspect="1"/>
            </p:cNvSpPr>
            <p:nvPr/>
          </p:nvSpPr>
          <p:spPr>
            <a:xfrm>
              <a:off x="10353522" y="779349"/>
              <a:ext cx="66828" cy="1541022"/>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4" name="椭圆 403"/>
            <p:cNvSpPr/>
            <p:nvPr/>
          </p:nvSpPr>
          <p:spPr>
            <a:xfrm>
              <a:off x="10038489" y="695373"/>
              <a:ext cx="736148" cy="745067"/>
            </a:xfrm>
            <a:prstGeom prst="ellipse">
              <a:avLst/>
            </a:prstGeom>
            <a:gradFill flip="none" rotWithShape="1">
              <a:gsLst>
                <a:gs pos="0">
                  <a:srgbClr val="FFFFFF"/>
                </a:gs>
                <a:gs pos="54000">
                  <a:srgbClr val="FFFFFF">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5" name="椭圆 404"/>
            <p:cNvSpPr/>
            <p:nvPr/>
          </p:nvSpPr>
          <p:spPr>
            <a:xfrm>
              <a:off x="10240376" y="685848"/>
              <a:ext cx="294274" cy="745067"/>
            </a:xfrm>
            <a:prstGeom prst="ellipse">
              <a:avLst/>
            </a:prstGeom>
            <a:gradFill flip="none" rotWithShape="1">
              <a:gsLst>
                <a:gs pos="0">
                  <a:srgbClr val="FFFFFF"/>
                </a:gs>
                <a:gs pos="52000">
                  <a:srgbClr val="FFFFFF">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0" name="组合 429"/>
          <p:cNvGrpSpPr/>
          <p:nvPr/>
        </p:nvGrpSpPr>
        <p:grpSpPr>
          <a:xfrm>
            <a:off x="4292600" y="311150"/>
            <a:ext cx="3606800" cy="3606800"/>
            <a:chOff x="4292600" y="368300"/>
            <a:chExt cx="3606800" cy="3606800"/>
          </a:xfrm>
        </p:grpSpPr>
        <p:pic>
          <p:nvPicPr>
            <p:cNvPr id="362" name="图片 361"/>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Effect>
                        <a14:saturation sat="0"/>
                      </a14:imgEffect>
                      <a14:imgEffect>
                        <a14:sharpenSoften amount="100000"/>
                      </a14:imgEffect>
                    </a14:imgLayer>
                  </a14:imgProps>
                </a:ext>
                <a:ext uri="{28A0092B-C50C-407E-A947-70E740481C1C}">
                  <a14:useLocalDpi xmlns:a14="http://schemas.microsoft.com/office/drawing/2010/main" val="0"/>
                </a:ext>
              </a:extLst>
            </a:blip>
            <a:stretch>
              <a:fillRect/>
            </a:stretch>
          </p:blipFill>
          <p:spPr>
            <a:xfrm>
              <a:off x="4292600" y="368300"/>
              <a:ext cx="3606800" cy="3606800"/>
            </a:xfrm>
            <a:prstGeom prst="rect">
              <a:avLst/>
            </a:prstGeom>
          </p:spPr>
        </p:pic>
        <p:sp>
          <p:nvSpPr>
            <p:cNvPr id="370" name="椭圆 369"/>
            <p:cNvSpPr/>
            <p:nvPr/>
          </p:nvSpPr>
          <p:spPr>
            <a:xfrm rot="3419251">
              <a:off x="4260782" y="1596721"/>
              <a:ext cx="3404643" cy="1348454"/>
            </a:xfrm>
            <a:custGeom>
              <a:avLst/>
              <a:gdLst>
                <a:gd name="connsiteX0" fmla="*/ 0 w 3377610"/>
                <a:gd name="connsiteY0" fmla="*/ 829361 h 1658722"/>
                <a:gd name="connsiteX1" fmla="*/ 1688805 w 3377610"/>
                <a:gd name="connsiteY1" fmla="*/ 0 h 1658722"/>
                <a:gd name="connsiteX2" fmla="*/ 3377610 w 3377610"/>
                <a:gd name="connsiteY2" fmla="*/ 829361 h 1658722"/>
                <a:gd name="connsiteX3" fmla="*/ 1688805 w 3377610"/>
                <a:gd name="connsiteY3" fmla="*/ 1658722 h 1658722"/>
                <a:gd name="connsiteX4" fmla="*/ 0 w 3377610"/>
                <a:gd name="connsiteY4" fmla="*/ 829361 h 1658722"/>
                <a:gd name="connsiteX0-1" fmla="*/ 1688805 w 3377610"/>
                <a:gd name="connsiteY0-2" fmla="*/ 0 h 1658722"/>
                <a:gd name="connsiteX1-3" fmla="*/ 3377610 w 3377610"/>
                <a:gd name="connsiteY1-4" fmla="*/ 829361 h 1658722"/>
                <a:gd name="connsiteX2-5" fmla="*/ 1688805 w 3377610"/>
                <a:gd name="connsiteY2-6" fmla="*/ 1658722 h 1658722"/>
                <a:gd name="connsiteX3-7" fmla="*/ 0 w 3377610"/>
                <a:gd name="connsiteY3-8" fmla="*/ 829361 h 1658722"/>
                <a:gd name="connsiteX4-9" fmla="*/ 1780245 w 3377610"/>
                <a:gd name="connsiteY4-10" fmla="*/ 91440 h 1658722"/>
                <a:gd name="connsiteX0-11" fmla="*/ 1688805 w 3448199"/>
                <a:gd name="connsiteY0-12" fmla="*/ 0 h 1658722"/>
                <a:gd name="connsiteX1-13" fmla="*/ 2987786 w 3448199"/>
                <a:gd name="connsiteY1-14" fmla="*/ 310268 h 1658722"/>
                <a:gd name="connsiteX2-15" fmla="*/ 3377610 w 3448199"/>
                <a:gd name="connsiteY2-16" fmla="*/ 829361 h 1658722"/>
                <a:gd name="connsiteX3-17" fmla="*/ 1688805 w 3448199"/>
                <a:gd name="connsiteY3-18" fmla="*/ 1658722 h 1658722"/>
                <a:gd name="connsiteX4-19" fmla="*/ 0 w 3448199"/>
                <a:gd name="connsiteY4-20" fmla="*/ 829361 h 1658722"/>
                <a:gd name="connsiteX5" fmla="*/ 1780245 w 3448199"/>
                <a:gd name="connsiteY5" fmla="*/ 91440 h 1658722"/>
                <a:gd name="connsiteX0-21" fmla="*/ 1768479 w 3527873"/>
                <a:gd name="connsiteY0-22" fmla="*/ 0 h 1658722"/>
                <a:gd name="connsiteX1-23" fmla="*/ 3067460 w 3527873"/>
                <a:gd name="connsiteY1-24" fmla="*/ 310268 h 1658722"/>
                <a:gd name="connsiteX2-25" fmla="*/ 3457284 w 3527873"/>
                <a:gd name="connsiteY2-26" fmla="*/ 829361 h 1658722"/>
                <a:gd name="connsiteX3-27" fmla="*/ 1768479 w 3527873"/>
                <a:gd name="connsiteY3-28" fmla="*/ 1658722 h 1658722"/>
                <a:gd name="connsiteX4-29" fmla="*/ 79674 w 3527873"/>
                <a:gd name="connsiteY4-30" fmla="*/ 829361 h 1658722"/>
                <a:gd name="connsiteX5-31" fmla="*/ 436286 w 3527873"/>
                <a:gd name="connsiteY5-32" fmla="*/ 327295 h 1658722"/>
                <a:gd name="connsiteX6" fmla="*/ 1859919 w 3527873"/>
                <a:gd name="connsiteY6" fmla="*/ 91440 h 1658722"/>
                <a:gd name="connsiteX0-33" fmla="*/ 3067460 w 3527873"/>
                <a:gd name="connsiteY0-34" fmla="*/ 218828 h 1567282"/>
                <a:gd name="connsiteX1-35" fmla="*/ 3457284 w 3527873"/>
                <a:gd name="connsiteY1-36" fmla="*/ 737921 h 1567282"/>
                <a:gd name="connsiteX2-37" fmla="*/ 1768479 w 3527873"/>
                <a:gd name="connsiteY2-38" fmla="*/ 1567282 h 1567282"/>
                <a:gd name="connsiteX3-39" fmla="*/ 79674 w 3527873"/>
                <a:gd name="connsiteY3-40" fmla="*/ 737921 h 1567282"/>
                <a:gd name="connsiteX4-41" fmla="*/ 436286 w 3527873"/>
                <a:gd name="connsiteY4-42" fmla="*/ 235855 h 1567282"/>
                <a:gd name="connsiteX5-43" fmla="*/ 1859919 w 3527873"/>
                <a:gd name="connsiteY5-44" fmla="*/ 0 h 1567282"/>
                <a:gd name="connsiteX0-45" fmla="*/ 3067460 w 3527873"/>
                <a:gd name="connsiteY0-46" fmla="*/ 0 h 1348454"/>
                <a:gd name="connsiteX1-47" fmla="*/ 3457284 w 3527873"/>
                <a:gd name="connsiteY1-48" fmla="*/ 519093 h 1348454"/>
                <a:gd name="connsiteX2-49" fmla="*/ 1768479 w 3527873"/>
                <a:gd name="connsiteY2-50" fmla="*/ 1348454 h 1348454"/>
                <a:gd name="connsiteX3-51" fmla="*/ 79674 w 3527873"/>
                <a:gd name="connsiteY3-52" fmla="*/ 519093 h 1348454"/>
                <a:gd name="connsiteX4-53" fmla="*/ 436286 w 3527873"/>
                <a:gd name="connsiteY4-54" fmla="*/ 17027 h 1348454"/>
                <a:gd name="connsiteX0-55" fmla="*/ 3006457 w 3466870"/>
                <a:gd name="connsiteY0-56" fmla="*/ 0 h 1348454"/>
                <a:gd name="connsiteX1-57" fmla="*/ 3396281 w 3466870"/>
                <a:gd name="connsiteY1-58" fmla="*/ 519093 h 1348454"/>
                <a:gd name="connsiteX2-59" fmla="*/ 1707476 w 3466870"/>
                <a:gd name="connsiteY2-60" fmla="*/ 1348454 h 1348454"/>
                <a:gd name="connsiteX3-61" fmla="*/ 18671 w 3466870"/>
                <a:gd name="connsiteY3-62" fmla="*/ 519093 h 1348454"/>
                <a:gd name="connsiteX4-63" fmla="*/ 375283 w 3466870"/>
                <a:gd name="connsiteY4-64" fmla="*/ 17027 h 1348454"/>
                <a:gd name="connsiteX0-65" fmla="*/ 3006457 w 3404643"/>
                <a:gd name="connsiteY0-66" fmla="*/ 0 h 1348454"/>
                <a:gd name="connsiteX1-67" fmla="*/ 3396281 w 3404643"/>
                <a:gd name="connsiteY1-68" fmla="*/ 519093 h 1348454"/>
                <a:gd name="connsiteX2-69" fmla="*/ 1707476 w 3404643"/>
                <a:gd name="connsiteY2-70" fmla="*/ 1348454 h 1348454"/>
                <a:gd name="connsiteX3-71" fmla="*/ 18671 w 3404643"/>
                <a:gd name="connsiteY3-72" fmla="*/ 519093 h 1348454"/>
                <a:gd name="connsiteX4-73" fmla="*/ 375283 w 3404643"/>
                <a:gd name="connsiteY4-74" fmla="*/ 17027 h 134845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404643" h="1348454">
                  <a:moveTo>
                    <a:pt x="3006457" y="0"/>
                  </a:moveTo>
                  <a:cubicBezTo>
                    <a:pt x="3287924" y="138227"/>
                    <a:pt x="3443467" y="275218"/>
                    <a:pt x="3396281" y="519093"/>
                  </a:cubicBezTo>
                  <a:cubicBezTo>
                    <a:pt x="3349095" y="762968"/>
                    <a:pt x="2640177" y="1348454"/>
                    <a:pt x="1707476" y="1348454"/>
                  </a:cubicBezTo>
                  <a:cubicBezTo>
                    <a:pt x="774775" y="1348454"/>
                    <a:pt x="88962" y="718133"/>
                    <a:pt x="18671" y="519093"/>
                  </a:cubicBezTo>
                  <a:cubicBezTo>
                    <a:pt x="-51620" y="320053"/>
                    <a:pt x="78576" y="140014"/>
                    <a:pt x="375283" y="17027"/>
                  </a:cubicBezTo>
                </a:path>
              </a:pathLst>
            </a:custGeom>
            <a:noFill/>
            <a:ln>
              <a:solidFill>
                <a:srgbClr val="EF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1" name="椭圆 370"/>
            <p:cNvSpPr/>
            <p:nvPr/>
          </p:nvSpPr>
          <p:spPr>
            <a:xfrm>
              <a:off x="5575300" y="2870200"/>
              <a:ext cx="177800" cy="1778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2" name="椭圆 371"/>
            <p:cNvSpPr/>
            <p:nvPr/>
          </p:nvSpPr>
          <p:spPr>
            <a:xfrm>
              <a:off x="5499100" y="622300"/>
              <a:ext cx="127000" cy="127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椭圆 372"/>
            <p:cNvSpPr/>
            <p:nvPr/>
          </p:nvSpPr>
          <p:spPr>
            <a:xfrm>
              <a:off x="6388100" y="3454400"/>
              <a:ext cx="127000" cy="127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4" name="椭圆 369"/>
            <p:cNvSpPr/>
            <p:nvPr/>
          </p:nvSpPr>
          <p:spPr>
            <a:xfrm rot="420097">
              <a:off x="4407016" y="1965549"/>
              <a:ext cx="3188374" cy="1067998"/>
            </a:xfrm>
            <a:custGeom>
              <a:avLst/>
              <a:gdLst>
                <a:gd name="connsiteX0" fmla="*/ 0 w 3377610"/>
                <a:gd name="connsiteY0" fmla="*/ 829361 h 1658722"/>
                <a:gd name="connsiteX1" fmla="*/ 1688805 w 3377610"/>
                <a:gd name="connsiteY1" fmla="*/ 0 h 1658722"/>
                <a:gd name="connsiteX2" fmla="*/ 3377610 w 3377610"/>
                <a:gd name="connsiteY2" fmla="*/ 829361 h 1658722"/>
                <a:gd name="connsiteX3" fmla="*/ 1688805 w 3377610"/>
                <a:gd name="connsiteY3" fmla="*/ 1658722 h 1658722"/>
                <a:gd name="connsiteX4" fmla="*/ 0 w 3377610"/>
                <a:gd name="connsiteY4" fmla="*/ 829361 h 1658722"/>
                <a:gd name="connsiteX0-1" fmla="*/ 1688805 w 3377610"/>
                <a:gd name="connsiteY0-2" fmla="*/ 0 h 1658722"/>
                <a:gd name="connsiteX1-3" fmla="*/ 3377610 w 3377610"/>
                <a:gd name="connsiteY1-4" fmla="*/ 829361 h 1658722"/>
                <a:gd name="connsiteX2-5" fmla="*/ 1688805 w 3377610"/>
                <a:gd name="connsiteY2-6" fmla="*/ 1658722 h 1658722"/>
                <a:gd name="connsiteX3-7" fmla="*/ 0 w 3377610"/>
                <a:gd name="connsiteY3-8" fmla="*/ 829361 h 1658722"/>
                <a:gd name="connsiteX4-9" fmla="*/ 1780245 w 3377610"/>
                <a:gd name="connsiteY4-10" fmla="*/ 91440 h 1658722"/>
                <a:gd name="connsiteX0-11" fmla="*/ 1688805 w 3448199"/>
                <a:gd name="connsiteY0-12" fmla="*/ 0 h 1658722"/>
                <a:gd name="connsiteX1-13" fmla="*/ 2987786 w 3448199"/>
                <a:gd name="connsiteY1-14" fmla="*/ 310268 h 1658722"/>
                <a:gd name="connsiteX2-15" fmla="*/ 3377610 w 3448199"/>
                <a:gd name="connsiteY2-16" fmla="*/ 829361 h 1658722"/>
                <a:gd name="connsiteX3-17" fmla="*/ 1688805 w 3448199"/>
                <a:gd name="connsiteY3-18" fmla="*/ 1658722 h 1658722"/>
                <a:gd name="connsiteX4-19" fmla="*/ 0 w 3448199"/>
                <a:gd name="connsiteY4-20" fmla="*/ 829361 h 1658722"/>
                <a:gd name="connsiteX5" fmla="*/ 1780245 w 3448199"/>
                <a:gd name="connsiteY5" fmla="*/ 91440 h 1658722"/>
                <a:gd name="connsiteX0-21" fmla="*/ 1768479 w 3527873"/>
                <a:gd name="connsiteY0-22" fmla="*/ 0 h 1658722"/>
                <a:gd name="connsiteX1-23" fmla="*/ 3067460 w 3527873"/>
                <a:gd name="connsiteY1-24" fmla="*/ 310268 h 1658722"/>
                <a:gd name="connsiteX2-25" fmla="*/ 3457284 w 3527873"/>
                <a:gd name="connsiteY2-26" fmla="*/ 829361 h 1658722"/>
                <a:gd name="connsiteX3-27" fmla="*/ 1768479 w 3527873"/>
                <a:gd name="connsiteY3-28" fmla="*/ 1658722 h 1658722"/>
                <a:gd name="connsiteX4-29" fmla="*/ 79674 w 3527873"/>
                <a:gd name="connsiteY4-30" fmla="*/ 829361 h 1658722"/>
                <a:gd name="connsiteX5-31" fmla="*/ 436286 w 3527873"/>
                <a:gd name="connsiteY5-32" fmla="*/ 327295 h 1658722"/>
                <a:gd name="connsiteX6" fmla="*/ 1859919 w 3527873"/>
                <a:gd name="connsiteY6" fmla="*/ 91440 h 1658722"/>
                <a:gd name="connsiteX0-33" fmla="*/ 3067460 w 3527873"/>
                <a:gd name="connsiteY0-34" fmla="*/ 218828 h 1567282"/>
                <a:gd name="connsiteX1-35" fmla="*/ 3457284 w 3527873"/>
                <a:gd name="connsiteY1-36" fmla="*/ 737921 h 1567282"/>
                <a:gd name="connsiteX2-37" fmla="*/ 1768479 w 3527873"/>
                <a:gd name="connsiteY2-38" fmla="*/ 1567282 h 1567282"/>
                <a:gd name="connsiteX3-39" fmla="*/ 79674 w 3527873"/>
                <a:gd name="connsiteY3-40" fmla="*/ 737921 h 1567282"/>
                <a:gd name="connsiteX4-41" fmla="*/ 436286 w 3527873"/>
                <a:gd name="connsiteY4-42" fmla="*/ 235855 h 1567282"/>
                <a:gd name="connsiteX5-43" fmla="*/ 1859919 w 3527873"/>
                <a:gd name="connsiteY5-44" fmla="*/ 0 h 1567282"/>
                <a:gd name="connsiteX0-45" fmla="*/ 3067460 w 3527873"/>
                <a:gd name="connsiteY0-46" fmla="*/ 0 h 1348454"/>
                <a:gd name="connsiteX1-47" fmla="*/ 3457284 w 3527873"/>
                <a:gd name="connsiteY1-48" fmla="*/ 519093 h 1348454"/>
                <a:gd name="connsiteX2-49" fmla="*/ 1768479 w 3527873"/>
                <a:gd name="connsiteY2-50" fmla="*/ 1348454 h 1348454"/>
                <a:gd name="connsiteX3-51" fmla="*/ 79674 w 3527873"/>
                <a:gd name="connsiteY3-52" fmla="*/ 519093 h 1348454"/>
                <a:gd name="connsiteX4-53" fmla="*/ 436286 w 3527873"/>
                <a:gd name="connsiteY4-54" fmla="*/ 17027 h 1348454"/>
                <a:gd name="connsiteX0-55" fmla="*/ 3006457 w 3466870"/>
                <a:gd name="connsiteY0-56" fmla="*/ 0 h 1348454"/>
                <a:gd name="connsiteX1-57" fmla="*/ 3396281 w 3466870"/>
                <a:gd name="connsiteY1-58" fmla="*/ 519093 h 1348454"/>
                <a:gd name="connsiteX2-59" fmla="*/ 1707476 w 3466870"/>
                <a:gd name="connsiteY2-60" fmla="*/ 1348454 h 1348454"/>
                <a:gd name="connsiteX3-61" fmla="*/ 18671 w 3466870"/>
                <a:gd name="connsiteY3-62" fmla="*/ 519093 h 1348454"/>
                <a:gd name="connsiteX4-63" fmla="*/ 375283 w 3466870"/>
                <a:gd name="connsiteY4-64" fmla="*/ 17027 h 1348454"/>
                <a:gd name="connsiteX0-65" fmla="*/ 3006457 w 3404643"/>
                <a:gd name="connsiteY0-66" fmla="*/ 0 h 1348454"/>
                <a:gd name="connsiteX1-67" fmla="*/ 3396281 w 3404643"/>
                <a:gd name="connsiteY1-68" fmla="*/ 519093 h 1348454"/>
                <a:gd name="connsiteX2-69" fmla="*/ 1707476 w 3404643"/>
                <a:gd name="connsiteY2-70" fmla="*/ 1348454 h 1348454"/>
                <a:gd name="connsiteX3-71" fmla="*/ 18671 w 3404643"/>
                <a:gd name="connsiteY3-72" fmla="*/ 519093 h 1348454"/>
                <a:gd name="connsiteX4-73" fmla="*/ 375283 w 3404643"/>
                <a:gd name="connsiteY4-74" fmla="*/ 17027 h 134845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404643" h="1348454">
                  <a:moveTo>
                    <a:pt x="3006457" y="0"/>
                  </a:moveTo>
                  <a:cubicBezTo>
                    <a:pt x="3287924" y="138227"/>
                    <a:pt x="3443467" y="275218"/>
                    <a:pt x="3396281" y="519093"/>
                  </a:cubicBezTo>
                  <a:cubicBezTo>
                    <a:pt x="3349095" y="762968"/>
                    <a:pt x="2640177" y="1348454"/>
                    <a:pt x="1707476" y="1348454"/>
                  </a:cubicBezTo>
                  <a:cubicBezTo>
                    <a:pt x="774775" y="1348454"/>
                    <a:pt x="88962" y="718133"/>
                    <a:pt x="18671" y="519093"/>
                  </a:cubicBezTo>
                  <a:cubicBezTo>
                    <a:pt x="-51620" y="320053"/>
                    <a:pt x="78576" y="140014"/>
                    <a:pt x="375283" y="17027"/>
                  </a:cubicBezTo>
                </a:path>
              </a:pathLst>
            </a:custGeom>
            <a:noFill/>
            <a:ln>
              <a:solidFill>
                <a:srgbClr val="EF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5" name="椭圆 374"/>
            <p:cNvSpPr/>
            <p:nvPr/>
          </p:nvSpPr>
          <p:spPr>
            <a:xfrm>
              <a:off x="4394200" y="2159000"/>
              <a:ext cx="127000" cy="127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6" name="椭圆 375"/>
            <p:cNvSpPr/>
            <p:nvPr/>
          </p:nvSpPr>
          <p:spPr>
            <a:xfrm>
              <a:off x="6756400" y="2921000"/>
              <a:ext cx="101600" cy="1016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7" name="椭圆 376"/>
            <p:cNvSpPr/>
            <p:nvPr/>
          </p:nvSpPr>
          <p:spPr>
            <a:xfrm>
              <a:off x="7518400" y="2400300"/>
              <a:ext cx="152400" cy="1524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8" name="椭圆 369"/>
            <p:cNvSpPr/>
            <p:nvPr/>
          </p:nvSpPr>
          <p:spPr>
            <a:xfrm rot="17939569">
              <a:off x="4568480" y="1679383"/>
              <a:ext cx="3334440" cy="1042510"/>
            </a:xfrm>
            <a:custGeom>
              <a:avLst/>
              <a:gdLst>
                <a:gd name="connsiteX0" fmla="*/ 0 w 3377610"/>
                <a:gd name="connsiteY0" fmla="*/ 829361 h 1658722"/>
                <a:gd name="connsiteX1" fmla="*/ 1688805 w 3377610"/>
                <a:gd name="connsiteY1" fmla="*/ 0 h 1658722"/>
                <a:gd name="connsiteX2" fmla="*/ 3377610 w 3377610"/>
                <a:gd name="connsiteY2" fmla="*/ 829361 h 1658722"/>
                <a:gd name="connsiteX3" fmla="*/ 1688805 w 3377610"/>
                <a:gd name="connsiteY3" fmla="*/ 1658722 h 1658722"/>
                <a:gd name="connsiteX4" fmla="*/ 0 w 3377610"/>
                <a:gd name="connsiteY4" fmla="*/ 829361 h 1658722"/>
                <a:gd name="connsiteX0-1" fmla="*/ 1688805 w 3377610"/>
                <a:gd name="connsiteY0-2" fmla="*/ 0 h 1658722"/>
                <a:gd name="connsiteX1-3" fmla="*/ 3377610 w 3377610"/>
                <a:gd name="connsiteY1-4" fmla="*/ 829361 h 1658722"/>
                <a:gd name="connsiteX2-5" fmla="*/ 1688805 w 3377610"/>
                <a:gd name="connsiteY2-6" fmla="*/ 1658722 h 1658722"/>
                <a:gd name="connsiteX3-7" fmla="*/ 0 w 3377610"/>
                <a:gd name="connsiteY3-8" fmla="*/ 829361 h 1658722"/>
                <a:gd name="connsiteX4-9" fmla="*/ 1780245 w 3377610"/>
                <a:gd name="connsiteY4-10" fmla="*/ 91440 h 1658722"/>
                <a:gd name="connsiteX0-11" fmla="*/ 1688805 w 3448199"/>
                <a:gd name="connsiteY0-12" fmla="*/ 0 h 1658722"/>
                <a:gd name="connsiteX1-13" fmla="*/ 2987786 w 3448199"/>
                <a:gd name="connsiteY1-14" fmla="*/ 310268 h 1658722"/>
                <a:gd name="connsiteX2-15" fmla="*/ 3377610 w 3448199"/>
                <a:gd name="connsiteY2-16" fmla="*/ 829361 h 1658722"/>
                <a:gd name="connsiteX3-17" fmla="*/ 1688805 w 3448199"/>
                <a:gd name="connsiteY3-18" fmla="*/ 1658722 h 1658722"/>
                <a:gd name="connsiteX4-19" fmla="*/ 0 w 3448199"/>
                <a:gd name="connsiteY4-20" fmla="*/ 829361 h 1658722"/>
                <a:gd name="connsiteX5" fmla="*/ 1780245 w 3448199"/>
                <a:gd name="connsiteY5" fmla="*/ 91440 h 1658722"/>
                <a:gd name="connsiteX0-21" fmla="*/ 1768479 w 3527873"/>
                <a:gd name="connsiteY0-22" fmla="*/ 0 h 1658722"/>
                <a:gd name="connsiteX1-23" fmla="*/ 3067460 w 3527873"/>
                <a:gd name="connsiteY1-24" fmla="*/ 310268 h 1658722"/>
                <a:gd name="connsiteX2-25" fmla="*/ 3457284 w 3527873"/>
                <a:gd name="connsiteY2-26" fmla="*/ 829361 h 1658722"/>
                <a:gd name="connsiteX3-27" fmla="*/ 1768479 w 3527873"/>
                <a:gd name="connsiteY3-28" fmla="*/ 1658722 h 1658722"/>
                <a:gd name="connsiteX4-29" fmla="*/ 79674 w 3527873"/>
                <a:gd name="connsiteY4-30" fmla="*/ 829361 h 1658722"/>
                <a:gd name="connsiteX5-31" fmla="*/ 436286 w 3527873"/>
                <a:gd name="connsiteY5-32" fmla="*/ 327295 h 1658722"/>
                <a:gd name="connsiteX6" fmla="*/ 1859919 w 3527873"/>
                <a:gd name="connsiteY6" fmla="*/ 91440 h 1658722"/>
                <a:gd name="connsiteX0-33" fmla="*/ 3067460 w 3527873"/>
                <a:gd name="connsiteY0-34" fmla="*/ 218828 h 1567282"/>
                <a:gd name="connsiteX1-35" fmla="*/ 3457284 w 3527873"/>
                <a:gd name="connsiteY1-36" fmla="*/ 737921 h 1567282"/>
                <a:gd name="connsiteX2-37" fmla="*/ 1768479 w 3527873"/>
                <a:gd name="connsiteY2-38" fmla="*/ 1567282 h 1567282"/>
                <a:gd name="connsiteX3-39" fmla="*/ 79674 w 3527873"/>
                <a:gd name="connsiteY3-40" fmla="*/ 737921 h 1567282"/>
                <a:gd name="connsiteX4-41" fmla="*/ 436286 w 3527873"/>
                <a:gd name="connsiteY4-42" fmla="*/ 235855 h 1567282"/>
                <a:gd name="connsiteX5-43" fmla="*/ 1859919 w 3527873"/>
                <a:gd name="connsiteY5-44" fmla="*/ 0 h 1567282"/>
                <a:gd name="connsiteX0-45" fmla="*/ 3067460 w 3527873"/>
                <a:gd name="connsiteY0-46" fmla="*/ 0 h 1348454"/>
                <a:gd name="connsiteX1-47" fmla="*/ 3457284 w 3527873"/>
                <a:gd name="connsiteY1-48" fmla="*/ 519093 h 1348454"/>
                <a:gd name="connsiteX2-49" fmla="*/ 1768479 w 3527873"/>
                <a:gd name="connsiteY2-50" fmla="*/ 1348454 h 1348454"/>
                <a:gd name="connsiteX3-51" fmla="*/ 79674 w 3527873"/>
                <a:gd name="connsiteY3-52" fmla="*/ 519093 h 1348454"/>
                <a:gd name="connsiteX4-53" fmla="*/ 436286 w 3527873"/>
                <a:gd name="connsiteY4-54" fmla="*/ 17027 h 1348454"/>
                <a:gd name="connsiteX0-55" fmla="*/ 3006457 w 3466870"/>
                <a:gd name="connsiteY0-56" fmla="*/ 0 h 1348454"/>
                <a:gd name="connsiteX1-57" fmla="*/ 3396281 w 3466870"/>
                <a:gd name="connsiteY1-58" fmla="*/ 519093 h 1348454"/>
                <a:gd name="connsiteX2-59" fmla="*/ 1707476 w 3466870"/>
                <a:gd name="connsiteY2-60" fmla="*/ 1348454 h 1348454"/>
                <a:gd name="connsiteX3-61" fmla="*/ 18671 w 3466870"/>
                <a:gd name="connsiteY3-62" fmla="*/ 519093 h 1348454"/>
                <a:gd name="connsiteX4-63" fmla="*/ 375283 w 3466870"/>
                <a:gd name="connsiteY4-64" fmla="*/ 17027 h 1348454"/>
                <a:gd name="connsiteX0-65" fmla="*/ 3006457 w 3404643"/>
                <a:gd name="connsiteY0-66" fmla="*/ 0 h 1348454"/>
                <a:gd name="connsiteX1-67" fmla="*/ 3396281 w 3404643"/>
                <a:gd name="connsiteY1-68" fmla="*/ 519093 h 1348454"/>
                <a:gd name="connsiteX2-69" fmla="*/ 1707476 w 3404643"/>
                <a:gd name="connsiteY2-70" fmla="*/ 1348454 h 1348454"/>
                <a:gd name="connsiteX3-71" fmla="*/ 18671 w 3404643"/>
                <a:gd name="connsiteY3-72" fmla="*/ 519093 h 1348454"/>
                <a:gd name="connsiteX4-73" fmla="*/ 375283 w 3404643"/>
                <a:gd name="connsiteY4-74" fmla="*/ 17027 h 134845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404643" h="1348454">
                  <a:moveTo>
                    <a:pt x="3006457" y="0"/>
                  </a:moveTo>
                  <a:cubicBezTo>
                    <a:pt x="3287924" y="138227"/>
                    <a:pt x="3443467" y="275218"/>
                    <a:pt x="3396281" y="519093"/>
                  </a:cubicBezTo>
                  <a:cubicBezTo>
                    <a:pt x="3349095" y="762968"/>
                    <a:pt x="2640177" y="1348454"/>
                    <a:pt x="1707476" y="1348454"/>
                  </a:cubicBezTo>
                  <a:cubicBezTo>
                    <a:pt x="774775" y="1348454"/>
                    <a:pt x="88962" y="718133"/>
                    <a:pt x="18671" y="519093"/>
                  </a:cubicBezTo>
                  <a:cubicBezTo>
                    <a:pt x="-51620" y="320053"/>
                    <a:pt x="78576" y="140014"/>
                    <a:pt x="375283" y="17027"/>
                  </a:cubicBezTo>
                </a:path>
              </a:pathLst>
            </a:custGeom>
            <a:noFill/>
            <a:ln>
              <a:solidFill>
                <a:srgbClr val="EF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0" name="椭圆 379"/>
            <p:cNvSpPr/>
            <p:nvPr/>
          </p:nvSpPr>
          <p:spPr>
            <a:xfrm>
              <a:off x="6756400" y="584200"/>
              <a:ext cx="101600" cy="1016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1" name="椭圆 380"/>
            <p:cNvSpPr/>
            <p:nvPr/>
          </p:nvSpPr>
          <p:spPr>
            <a:xfrm>
              <a:off x="5384800" y="3505200"/>
              <a:ext cx="127000" cy="127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5" name="圆角矩形 434"/>
          <p:cNvSpPr>
            <a:spLocks noChangeAspect="1"/>
          </p:cNvSpPr>
          <p:nvPr/>
        </p:nvSpPr>
        <p:spPr>
          <a:xfrm rot="14404110">
            <a:off x="11519485" y="-3237815"/>
            <a:ext cx="106544" cy="2358360"/>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36" name="圆角矩形 435"/>
          <p:cNvSpPr>
            <a:spLocks noChangeAspect="1"/>
          </p:cNvSpPr>
          <p:nvPr/>
        </p:nvSpPr>
        <p:spPr>
          <a:xfrm rot="14404110">
            <a:off x="14336611" y="169996"/>
            <a:ext cx="69619" cy="1541022"/>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37" name="圆角矩形 436"/>
          <p:cNvSpPr>
            <a:spLocks noChangeAspect="1"/>
          </p:cNvSpPr>
          <p:nvPr/>
        </p:nvSpPr>
        <p:spPr>
          <a:xfrm rot="14404110">
            <a:off x="13550500" y="-1728032"/>
            <a:ext cx="55003" cy="1217493"/>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38" name="圆角矩形 437"/>
          <p:cNvSpPr>
            <a:spLocks noChangeAspect="1"/>
          </p:cNvSpPr>
          <p:nvPr/>
        </p:nvSpPr>
        <p:spPr>
          <a:xfrm rot="14404110" flipH="1">
            <a:off x="8532552" y="-4359125"/>
            <a:ext cx="108852" cy="2409444"/>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39" name="圆角矩形 438"/>
          <p:cNvSpPr>
            <a:spLocks noChangeAspect="1"/>
          </p:cNvSpPr>
          <p:nvPr/>
        </p:nvSpPr>
        <p:spPr>
          <a:xfrm rot="14404110">
            <a:off x="14376985" y="1677085"/>
            <a:ext cx="106544" cy="2358360"/>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40" name="文本框 439"/>
          <p:cNvSpPr txBox="1">
            <a:spLocks noChangeAspect="1"/>
          </p:cNvSpPr>
          <p:nvPr/>
        </p:nvSpPr>
        <p:spPr>
          <a:xfrm>
            <a:off x="3870233" y="3051668"/>
            <a:ext cx="36000" cy="36000"/>
          </a:xfrm>
          <a:prstGeom prst="rect">
            <a:avLst/>
          </a:prstGeom>
          <a:noFill/>
        </p:spPr>
        <p:txBody>
          <a:bodyPr vert="horz" rtlCol="0">
            <a:prstTxWarp prst="textPlain">
              <a:avLst/>
            </a:prstTxWarp>
            <a:spAutoFit/>
          </a:bodyPr>
          <a:lstStyle/>
          <a:p>
            <a:pPr>
              <a:lnSpc>
                <a:spcPct val="0"/>
              </a:lnSpc>
            </a:pPr>
            <a:r>
              <a:rPr lang="zh-CN" altLang="en-US" spc="-10000" dirty="0">
                <a:solidFill>
                  <a:schemeClr val="bg1"/>
                </a:solidFill>
              </a:rPr>
              <a:t>●●●●●●●●●●●●●●●●●●●●●●●●●●●●●●●●●●●●●●●●●●●●●●●●●●</a:t>
            </a:r>
          </a:p>
        </p:txBody>
      </p:sp>
      <p:sp>
        <p:nvSpPr>
          <p:cNvPr id="441" name="文本框 440"/>
          <p:cNvSpPr txBox="1">
            <a:spLocks noChangeAspect="1"/>
          </p:cNvSpPr>
          <p:nvPr/>
        </p:nvSpPr>
        <p:spPr>
          <a:xfrm>
            <a:off x="6011453" y="2319301"/>
            <a:ext cx="36000" cy="36000"/>
          </a:xfrm>
          <a:prstGeom prst="rect">
            <a:avLst/>
          </a:prstGeom>
          <a:noFill/>
        </p:spPr>
        <p:txBody>
          <a:bodyPr vert="horz" rtlCol="0">
            <a:prstTxWarp prst="textPlain">
              <a:avLst/>
            </a:prstTxWarp>
            <a:spAutoFit/>
          </a:bodyPr>
          <a:lstStyle/>
          <a:p>
            <a:pPr>
              <a:lnSpc>
                <a:spcPct val="0"/>
              </a:lnSpc>
            </a:pPr>
            <a:r>
              <a:rPr lang="zh-CN" altLang="en-US" spc="-10000" dirty="0">
                <a:solidFill>
                  <a:schemeClr val="bg1"/>
                </a:solidFill>
              </a:rPr>
              <a:t>●●●●●●●●●●●●●●●●●●●●●●●●●●●●●●●●●●●●●●●●●●●●●●●●●●</a:t>
            </a:r>
          </a:p>
        </p:txBody>
      </p:sp>
      <p:pic>
        <p:nvPicPr>
          <p:cNvPr id="2" name="双笙 - We Don't Talk Anymor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cstate="print"/>
          <a:stretch>
            <a:fillRect/>
          </a:stretch>
        </p:blipFill>
        <p:spPr>
          <a:xfrm>
            <a:off x="13095288" y="2913063"/>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par>
                                <p:cTn id="7" presetID="23" presetClass="entr" presetSubtype="16" fill="hold" nodeType="withEffect">
                                  <p:stCondLst>
                                    <p:cond delay="0"/>
                                  </p:stCondLst>
                                  <p:childTnLst>
                                    <p:set>
                                      <p:cBhvr>
                                        <p:cTn id="8" dur="1" fill="hold">
                                          <p:stCondLst>
                                            <p:cond delay="0"/>
                                          </p:stCondLst>
                                        </p:cTn>
                                        <p:tgtEl>
                                          <p:spTgt spid="430"/>
                                        </p:tgtEl>
                                        <p:attrNameLst>
                                          <p:attrName>style.visibility</p:attrName>
                                        </p:attrNameLst>
                                      </p:cBhvr>
                                      <p:to>
                                        <p:strVal val="visible"/>
                                      </p:to>
                                    </p:set>
                                    <p:anim calcmode="lin" valueType="num">
                                      <p:cBhvr>
                                        <p:cTn id="9" dur="300" fill="hold"/>
                                        <p:tgtEl>
                                          <p:spTgt spid="430"/>
                                        </p:tgtEl>
                                        <p:attrNameLst>
                                          <p:attrName>ppt_w</p:attrName>
                                        </p:attrNameLst>
                                      </p:cBhvr>
                                      <p:tavLst>
                                        <p:tav tm="0">
                                          <p:val>
                                            <p:fltVal val="0"/>
                                          </p:val>
                                        </p:tav>
                                        <p:tav tm="100000">
                                          <p:val>
                                            <p:strVal val="#ppt_w"/>
                                          </p:val>
                                        </p:tav>
                                      </p:tavLst>
                                    </p:anim>
                                    <p:anim calcmode="lin" valueType="num">
                                      <p:cBhvr>
                                        <p:cTn id="10" dur="300" fill="hold"/>
                                        <p:tgtEl>
                                          <p:spTgt spid="430"/>
                                        </p:tgtEl>
                                        <p:attrNameLst>
                                          <p:attrName>ppt_h</p:attrName>
                                        </p:attrNameLst>
                                      </p:cBhvr>
                                      <p:tavLst>
                                        <p:tav tm="0">
                                          <p:val>
                                            <p:fltVal val="0"/>
                                          </p:val>
                                        </p:tav>
                                        <p:tav tm="100000">
                                          <p:val>
                                            <p:strVal val="#ppt_h"/>
                                          </p:val>
                                        </p:tav>
                                      </p:tavLst>
                                    </p:anim>
                                  </p:childTnLst>
                                </p:cTn>
                              </p:par>
                              <p:par>
                                <p:cTn id="11" presetID="6" presetClass="emph" presetSubtype="0" autoRev="1" fill="hold" nodeType="withEffect">
                                  <p:stCondLst>
                                    <p:cond delay="300"/>
                                  </p:stCondLst>
                                  <p:childTnLst>
                                    <p:animScale>
                                      <p:cBhvr>
                                        <p:cTn id="12" dur="150" fill="hold"/>
                                        <p:tgtEl>
                                          <p:spTgt spid="430"/>
                                        </p:tgtEl>
                                      </p:cBhvr>
                                      <p:by x="110000" y="110000"/>
                                    </p:animScale>
                                  </p:childTnLst>
                                </p:cTn>
                              </p:par>
                              <p:par>
                                <p:cTn id="13" presetID="6" presetClass="emph" presetSubtype="0" accel="50000" decel="50000" autoRev="1" fill="hold" nodeType="withEffect">
                                  <p:stCondLst>
                                    <p:cond delay="600"/>
                                  </p:stCondLst>
                                  <p:childTnLst>
                                    <p:animScale>
                                      <p:cBhvr>
                                        <p:cTn id="14" dur="150" fill="hold"/>
                                        <p:tgtEl>
                                          <p:spTgt spid="430"/>
                                        </p:tgtEl>
                                      </p:cBhvr>
                                      <p:by x="95000" y="95000"/>
                                    </p:animScale>
                                  </p:childTnLst>
                                </p:cTn>
                              </p:par>
                              <p:par>
                                <p:cTn id="15" presetID="23" presetClass="entr" presetSubtype="16" fill="hold" nodeType="withEffect">
                                  <p:stCondLst>
                                    <p:cond delay="300"/>
                                  </p:stCondLst>
                                  <p:childTnLst>
                                    <p:set>
                                      <p:cBhvr>
                                        <p:cTn id="16" dur="1" fill="hold">
                                          <p:stCondLst>
                                            <p:cond delay="0"/>
                                          </p:stCondLst>
                                        </p:cTn>
                                        <p:tgtEl>
                                          <p:spTgt spid="457"/>
                                        </p:tgtEl>
                                        <p:attrNameLst>
                                          <p:attrName>style.visibility</p:attrName>
                                        </p:attrNameLst>
                                      </p:cBhvr>
                                      <p:to>
                                        <p:strVal val="visible"/>
                                      </p:to>
                                    </p:set>
                                    <p:anim calcmode="lin" valueType="num">
                                      <p:cBhvr>
                                        <p:cTn id="17" dur="300" fill="hold"/>
                                        <p:tgtEl>
                                          <p:spTgt spid="457"/>
                                        </p:tgtEl>
                                        <p:attrNameLst>
                                          <p:attrName>ppt_w</p:attrName>
                                        </p:attrNameLst>
                                      </p:cBhvr>
                                      <p:tavLst>
                                        <p:tav tm="0">
                                          <p:val>
                                            <p:fltVal val="0"/>
                                          </p:val>
                                        </p:tav>
                                        <p:tav tm="100000">
                                          <p:val>
                                            <p:strVal val="#ppt_w"/>
                                          </p:val>
                                        </p:tav>
                                      </p:tavLst>
                                    </p:anim>
                                    <p:anim calcmode="lin" valueType="num">
                                      <p:cBhvr>
                                        <p:cTn id="18" dur="300" fill="hold"/>
                                        <p:tgtEl>
                                          <p:spTgt spid="457"/>
                                        </p:tgtEl>
                                        <p:attrNameLst>
                                          <p:attrName>ppt_h</p:attrName>
                                        </p:attrNameLst>
                                      </p:cBhvr>
                                      <p:tavLst>
                                        <p:tav tm="0">
                                          <p:val>
                                            <p:fltVal val="0"/>
                                          </p:val>
                                        </p:tav>
                                        <p:tav tm="100000">
                                          <p:val>
                                            <p:strVal val="#ppt_h"/>
                                          </p:val>
                                        </p:tav>
                                      </p:tavLst>
                                    </p:anim>
                                  </p:childTnLst>
                                </p:cTn>
                              </p:par>
                              <p:par>
                                <p:cTn id="19" presetID="6" presetClass="emph" presetSubtype="0" autoRev="1" fill="hold" nodeType="withEffect">
                                  <p:stCondLst>
                                    <p:cond delay="600"/>
                                  </p:stCondLst>
                                  <p:childTnLst>
                                    <p:animScale>
                                      <p:cBhvr>
                                        <p:cTn id="20" dur="150" fill="hold"/>
                                        <p:tgtEl>
                                          <p:spTgt spid="457"/>
                                        </p:tgtEl>
                                      </p:cBhvr>
                                      <p:by x="110000" y="110000"/>
                                    </p:animScale>
                                  </p:childTnLst>
                                </p:cTn>
                              </p:par>
                              <p:par>
                                <p:cTn id="21" presetID="6" presetClass="emph" presetSubtype="0" accel="50000" decel="50000" autoRev="1" fill="hold" nodeType="withEffect">
                                  <p:stCondLst>
                                    <p:cond delay="900"/>
                                  </p:stCondLst>
                                  <p:childTnLst>
                                    <p:animScale>
                                      <p:cBhvr>
                                        <p:cTn id="22" dur="150" fill="hold"/>
                                        <p:tgtEl>
                                          <p:spTgt spid="457"/>
                                        </p:tgtEl>
                                      </p:cBhvr>
                                      <p:by x="95000" y="95000"/>
                                    </p:animScale>
                                  </p:childTnLst>
                                </p:cTn>
                              </p:par>
                              <p:par>
                                <p:cTn id="23" presetID="22" presetClass="entr" presetSubtype="8" fill="hold" grpId="0" nodeType="withEffect">
                                  <p:stCondLst>
                                    <p:cond delay="900"/>
                                  </p:stCondLst>
                                  <p:childTnLst>
                                    <p:set>
                                      <p:cBhvr>
                                        <p:cTn id="24" dur="1" fill="hold">
                                          <p:stCondLst>
                                            <p:cond delay="0"/>
                                          </p:stCondLst>
                                        </p:cTn>
                                        <p:tgtEl>
                                          <p:spTgt spid="365"/>
                                        </p:tgtEl>
                                        <p:attrNameLst>
                                          <p:attrName>style.visibility</p:attrName>
                                        </p:attrNameLst>
                                      </p:cBhvr>
                                      <p:to>
                                        <p:strVal val="visible"/>
                                      </p:to>
                                    </p:set>
                                    <p:animEffect transition="in" filter="wipe(left)">
                                      <p:cBhvr>
                                        <p:cTn id="25" dur="500"/>
                                        <p:tgtEl>
                                          <p:spTgt spid="365"/>
                                        </p:tgtEl>
                                      </p:cBhvr>
                                    </p:animEffect>
                                  </p:childTnLst>
                                </p:cTn>
                              </p:par>
                              <p:par>
                                <p:cTn id="26" presetID="22" presetClass="entr" presetSubtype="2" fill="hold" grpId="0" nodeType="withEffect">
                                  <p:stCondLst>
                                    <p:cond delay="900"/>
                                  </p:stCondLst>
                                  <p:childTnLst>
                                    <p:set>
                                      <p:cBhvr>
                                        <p:cTn id="27" dur="1" fill="hold">
                                          <p:stCondLst>
                                            <p:cond delay="0"/>
                                          </p:stCondLst>
                                        </p:cTn>
                                        <p:tgtEl>
                                          <p:spTgt spid="367"/>
                                        </p:tgtEl>
                                        <p:attrNameLst>
                                          <p:attrName>style.visibility</p:attrName>
                                        </p:attrNameLst>
                                      </p:cBhvr>
                                      <p:to>
                                        <p:strVal val="visible"/>
                                      </p:to>
                                    </p:set>
                                    <p:animEffect transition="in" filter="wipe(right)">
                                      <p:cBhvr>
                                        <p:cTn id="28" dur="500"/>
                                        <p:tgtEl>
                                          <p:spTgt spid="367"/>
                                        </p:tgtEl>
                                      </p:cBhvr>
                                    </p:animEffect>
                                  </p:childTnLst>
                                </p:cTn>
                              </p:par>
                              <p:par>
                                <p:cTn id="29" presetID="50" presetClass="entr" presetSubtype="0" decel="100000" fill="hold" grpId="0" nodeType="withEffect">
                                  <p:stCondLst>
                                    <p:cond delay="900"/>
                                  </p:stCondLst>
                                  <p:iterate type="lt">
                                    <p:tmPct val="10000"/>
                                  </p:iterate>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ppt_w</p:attrName>
                                        </p:attrNameLst>
                                      </p:cBhvr>
                                      <p:tavLst>
                                        <p:tav tm="0">
                                          <p:val>
                                            <p:strVal val="#ppt_w+.3"/>
                                          </p:val>
                                        </p:tav>
                                        <p:tav tm="100000">
                                          <p:val>
                                            <p:strVal val="#ppt_w"/>
                                          </p:val>
                                        </p:tav>
                                      </p:tavLst>
                                    </p:anim>
                                    <p:anim calcmode="lin" valueType="num">
                                      <p:cBhvr>
                                        <p:cTn id="32" dur="500" fill="hold"/>
                                        <p:tgtEl>
                                          <p:spTgt spid="4"/>
                                        </p:tgtEl>
                                        <p:attrNameLst>
                                          <p:attrName>ppt_h</p:attrName>
                                        </p:attrNameLst>
                                      </p:cBhvr>
                                      <p:tavLst>
                                        <p:tav tm="0">
                                          <p:val>
                                            <p:strVal val="#ppt_h"/>
                                          </p:val>
                                        </p:tav>
                                        <p:tav tm="100000">
                                          <p:val>
                                            <p:strVal val="#ppt_h"/>
                                          </p:val>
                                        </p:tav>
                                      </p:tavLst>
                                    </p:anim>
                                    <p:animEffect transition="in" filter="fade">
                                      <p:cBhvr>
                                        <p:cTn id="33" dur="500"/>
                                        <p:tgtEl>
                                          <p:spTgt spid="4"/>
                                        </p:tgtEl>
                                      </p:cBhvr>
                                    </p:animEffect>
                                  </p:childTnLst>
                                </p:cTn>
                              </p:par>
                              <p:par>
                                <p:cTn id="34" presetID="42" presetClass="path" presetSubtype="0" accel="50000" decel="50000" fill="hold" grpId="1" nodeType="withEffect">
                                  <p:stCondLst>
                                    <p:cond delay="900"/>
                                  </p:stCondLst>
                                  <p:iterate type="lt">
                                    <p:tmPct val="10000"/>
                                  </p:iterate>
                                  <p:childTnLst>
                                    <p:animMotion origin="layout" path="M 0 0.05741 L 0 -0.02801 " pathEditMode="relative" rAng="0" ptsTypes="AA">
                                      <p:cBhvr>
                                        <p:cTn id="35" dur="500" fill="hold"/>
                                        <p:tgtEl>
                                          <p:spTgt spid="4"/>
                                        </p:tgtEl>
                                        <p:attrNameLst>
                                          <p:attrName>ppt_x</p:attrName>
                                          <p:attrName>ppt_y</p:attrName>
                                        </p:attrNameLst>
                                      </p:cBhvr>
                                      <p:rCtr x="0" y="-4282"/>
                                    </p:animMotion>
                                  </p:childTnLst>
                                </p:cTn>
                              </p:par>
                              <p:par>
                                <p:cTn id="36" presetID="42" presetClass="path" presetSubtype="0" accel="50000" decel="50000" fill="hold" grpId="2" nodeType="withEffect">
                                  <p:stCondLst>
                                    <p:cond delay="900"/>
                                  </p:stCondLst>
                                  <p:iterate type="lt">
                                    <p:tmPct val="10000"/>
                                  </p:iterate>
                                  <p:childTnLst>
                                    <p:animMotion origin="layout" path="M 0 -0.02801 L 8.33333E-7 2.22222E-6 " pathEditMode="relative" rAng="0" ptsTypes="AA">
                                      <p:cBhvr>
                                        <p:cTn id="37" dur="500" fill="hold"/>
                                        <p:tgtEl>
                                          <p:spTgt spid="4"/>
                                        </p:tgtEl>
                                        <p:attrNameLst>
                                          <p:attrName>ppt_x</p:attrName>
                                          <p:attrName>ppt_y</p:attrName>
                                        </p:attrNameLst>
                                      </p:cBhvr>
                                      <p:rCtr x="-26" y="1389"/>
                                    </p:animMotion>
                                  </p:childTnLst>
                                </p:cTn>
                              </p:par>
                              <p:par>
                                <p:cTn id="38" presetID="42" presetClass="entr" presetSubtype="0" fill="hold" grpId="0" nodeType="withEffect">
                                  <p:stCondLst>
                                    <p:cond delay="1000"/>
                                  </p:stCondLst>
                                  <p:childTnLst>
                                    <p:set>
                                      <p:cBhvr>
                                        <p:cTn id="39" dur="1" fill="hold">
                                          <p:stCondLst>
                                            <p:cond delay="0"/>
                                          </p:stCondLst>
                                        </p:cTn>
                                        <p:tgtEl>
                                          <p:spTgt spid="363"/>
                                        </p:tgtEl>
                                        <p:attrNameLst>
                                          <p:attrName>style.visibility</p:attrName>
                                        </p:attrNameLst>
                                      </p:cBhvr>
                                      <p:to>
                                        <p:strVal val="visible"/>
                                      </p:to>
                                    </p:set>
                                    <p:animEffect transition="in" filter="fade">
                                      <p:cBhvr>
                                        <p:cTn id="40" dur="1000"/>
                                        <p:tgtEl>
                                          <p:spTgt spid="363"/>
                                        </p:tgtEl>
                                      </p:cBhvr>
                                    </p:animEffect>
                                    <p:anim calcmode="lin" valueType="num">
                                      <p:cBhvr>
                                        <p:cTn id="41" dur="1000" fill="hold"/>
                                        <p:tgtEl>
                                          <p:spTgt spid="363"/>
                                        </p:tgtEl>
                                        <p:attrNameLst>
                                          <p:attrName>ppt_x</p:attrName>
                                        </p:attrNameLst>
                                      </p:cBhvr>
                                      <p:tavLst>
                                        <p:tav tm="0">
                                          <p:val>
                                            <p:strVal val="#ppt_x"/>
                                          </p:val>
                                        </p:tav>
                                        <p:tav tm="100000">
                                          <p:val>
                                            <p:strVal val="#ppt_x"/>
                                          </p:val>
                                        </p:tav>
                                      </p:tavLst>
                                    </p:anim>
                                    <p:anim calcmode="lin" valueType="num">
                                      <p:cBhvr>
                                        <p:cTn id="42" dur="1000" fill="hold"/>
                                        <p:tgtEl>
                                          <p:spTgt spid="363"/>
                                        </p:tgtEl>
                                        <p:attrNameLst>
                                          <p:attrName>ppt_y</p:attrName>
                                        </p:attrNameLst>
                                      </p:cBhvr>
                                      <p:tavLst>
                                        <p:tav tm="0">
                                          <p:val>
                                            <p:strVal val="#ppt_y+.1"/>
                                          </p:val>
                                        </p:tav>
                                        <p:tav tm="100000">
                                          <p:val>
                                            <p:strVal val="#ppt_y"/>
                                          </p:val>
                                        </p:tav>
                                      </p:tavLst>
                                    </p:anim>
                                  </p:childTnLst>
                                </p:cTn>
                              </p:par>
                              <p:par>
                                <p:cTn id="43" presetID="0" presetClass="entr" presetSubtype="0" repeatCount="indefinite" fill="hold" grpId="0" nodeType="withEffect">
                                  <p:stCondLst>
                                    <p:cond delay="0"/>
                                  </p:stCondLst>
                                  <p:iterate type="lt">
                                    <p:tmPct val="3000"/>
                                  </p:iterate>
                                  <p:childTnLst>
                                    <p:set>
                                      <p:cBhvr>
                                        <p:cTn id="44" dur="1" fill="hold">
                                          <p:stCondLst>
                                            <p:cond delay="0"/>
                                          </p:stCondLst>
                                        </p:cTn>
                                        <p:tgtEl>
                                          <p:spTgt spid="440"/>
                                        </p:tgtEl>
                                        <p:attrNameLst>
                                          <p:attrName>style.visibility</p:attrName>
                                        </p:attrNameLst>
                                      </p:cBhvr>
                                      <p:to>
                                        <p:strVal val="visible"/>
                                      </p:to>
                                    </p:set>
                                    <p:set>
                                      <p:cBhvr>
                                        <p:cTn id="45" dur="3000" fill="hold">
                                          <p:stCondLst>
                                            <p:cond delay="0"/>
                                          </p:stCondLst>
                                        </p:cTn>
                                        <p:tgtEl>
                                          <p:spTgt spid="440"/>
                                        </p:tgtEl>
                                        <p:attrNameLst>
                                          <p:attrName>style.opacity</p:attrName>
                                        </p:attrNameLst>
                                      </p:cBhvr>
                                      <p:to>
                                        <p:strVal val="1"/>
                                      </p:to>
                                    </p:set>
                                    <p:animScale>
                                      <p:cBhvr>
                                        <p:cTn id="46" dur="3000" fill="hold">
                                          <p:stCondLst>
                                            <p:cond delay="0"/>
                                          </p:stCondLst>
                                        </p:cTn>
                                        <p:tgtEl>
                                          <p:spTgt spid="440"/>
                                        </p:tgtEl>
                                      </p:cBhvr>
                                      <p:to x="1000" y="1000"/>
                                    </p:animScale>
                                    <p:anim to="" calcmode="lin" valueType="num">
                                      <p:cBhvr>
                                        <p:cTn id="47" dur="3000" fill="hold">
                                          <p:stCondLst>
                                            <p:cond delay="0"/>
                                          </p:stCondLst>
                                        </p:cTn>
                                        <p:tgtEl>
                                          <p:spTgt spid="440"/>
                                        </p:tgtEl>
                                        <p:attrNameLst>
                                          <p:attrName>ppt_x</p:attrName>
                                        </p:attrNameLst>
                                      </p:cBhvr>
                                      <p:tavLst>
                                        <p:tav tm="0">
                                          <p:val>
                                            <p:strVal val="#ppt_x*rand(1)"/>
                                          </p:val>
                                        </p:tav>
                                        <p:tav tm="100000">
                                          <p:val>
                                            <p:strVal val="#ppt_x+sin(rand(360))"/>
                                          </p:val>
                                        </p:tav>
                                      </p:tavLst>
                                    </p:anim>
                                    <p:anim to="" calcmode="lin" valueType="num">
                                      <p:cBhvr>
                                        <p:cTn id="48" dur="3000" fill="hold">
                                          <p:stCondLst>
                                            <p:cond delay="0"/>
                                          </p:stCondLst>
                                        </p:cTn>
                                        <p:tgtEl>
                                          <p:spTgt spid="440"/>
                                        </p:tgtEl>
                                        <p:attrNameLst>
                                          <p:attrName>ppt_y</p:attrName>
                                        </p:attrNameLst>
                                      </p:cBhvr>
                                      <p:tavLst>
                                        <p:tav tm="0">
                                          <p:val>
                                            <p:strVal val="#ppt_y*rand(1)"/>
                                          </p:val>
                                        </p:tav>
                                        <p:tav tm="100000">
                                          <p:val>
                                            <p:strVal val="#ppt_y+sin(rand(360))"/>
                                          </p:val>
                                        </p:tav>
                                      </p:tavLst>
                                    </p:anim>
                                  </p:childTnLst>
                                </p:cTn>
                              </p:par>
                              <p:par>
                                <p:cTn id="49" presetID="0" presetClass="entr" presetSubtype="0" repeatCount="indefinite" fill="hold" grpId="0" nodeType="withEffect">
                                  <p:stCondLst>
                                    <p:cond delay="250"/>
                                  </p:stCondLst>
                                  <p:iterate type="lt">
                                    <p:tmPct val="3000"/>
                                  </p:iterate>
                                  <p:childTnLst>
                                    <p:set>
                                      <p:cBhvr>
                                        <p:cTn id="50" dur="1" fill="hold">
                                          <p:stCondLst>
                                            <p:cond delay="0"/>
                                          </p:stCondLst>
                                        </p:cTn>
                                        <p:tgtEl>
                                          <p:spTgt spid="441"/>
                                        </p:tgtEl>
                                        <p:attrNameLst>
                                          <p:attrName>style.visibility</p:attrName>
                                        </p:attrNameLst>
                                      </p:cBhvr>
                                      <p:to>
                                        <p:strVal val="visible"/>
                                      </p:to>
                                    </p:set>
                                    <p:set>
                                      <p:cBhvr>
                                        <p:cTn id="51" dur="3000" fill="hold">
                                          <p:stCondLst>
                                            <p:cond delay="0"/>
                                          </p:stCondLst>
                                        </p:cTn>
                                        <p:tgtEl>
                                          <p:spTgt spid="441"/>
                                        </p:tgtEl>
                                        <p:attrNameLst>
                                          <p:attrName>style.opacity</p:attrName>
                                        </p:attrNameLst>
                                      </p:cBhvr>
                                      <p:to>
                                        <p:strVal val="1"/>
                                      </p:to>
                                    </p:set>
                                    <p:animScale>
                                      <p:cBhvr>
                                        <p:cTn id="52" dur="3000" fill="hold">
                                          <p:stCondLst>
                                            <p:cond delay="0"/>
                                          </p:stCondLst>
                                        </p:cTn>
                                        <p:tgtEl>
                                          <p:spTgt spid="441"/>
                                        </p:tgtEl>
                                      </p:cBhvr>
                                      <p:to x="1000" y="1000"/>
                                    </p:animScale>
                                    <p:anim to="" calcmode="lin" valueType="num">
                                      <p:cBhvr>
                                        <p:cTn id="53" dur="3000" fill="hold">
                                          <p:stCondLst>
                                            <p:cond delay="0"/>
                                          </p:stCondLst>
                                        </p:cTn>
                                        <p:tgtEl>
                                          <p:spTgt spid="441"/>
                                        </p:tgtEl>
                                        <p:attrNameLst>
                                          <p:attrName>ppt_x</p:attrName>
                                        </p:attrNameLst>
                                      </p:cBhvr>
                                      <p:tavLst>
                                        <p:tav tm="0">
                                          <p:val>
                                            <p:strVal val="#ppt_x*rand(1)"/>
                                          </p:val>
                                        </p:tav>
                                        <p:tav tm="100000">
                                          <p:val>
                                            <p:strVal val="#ppt_x+sin(rand(360))"/>
                                          </p:val>
                                        </p:tav>
                                      </p:tavLst>
                                    </p:anim>
                                    <p:anim to="" calcmode="lin" valueType="num">
                                      <p:cBhvr>
                                        <p:cTn id="54" dur="3000" fill="hold">
                                          <p:stCondLst>
                                            <p:cond delay="0"/>
                                          </p:stCondLst>
                                        </p:cTn>
                                        <p:tgtEl>
                                          <p:spTgt spid="441"/>
                                        </p:tgtEl>
                                        <p:attrNameLst>
                                          <p:attrName>ppt_y</p:attrName>
                                        </p:attrNameLst>
                                      </p:cBhvr>
                                      <p:tavLst>
                                        <p:tav tm="0">
                                          <p:val>
                                            <p:strVal val="#ppt_y*rand(1)"/>
                                          </p:val>
                                        </p:tav>
                                        <p:tav tm="100000">
                                          <p:val>
                                            <p:strVal val="#ppt_y+sin(rand(360))"/>
                                          </p:val>
                                        </p:tav>
                                      </p:tavLst>
                                    </p:anim>
                                  </p:childTnLst>
                                </p:cTn>
                              </p:par>
                              <p:par>
                                <p:cTn id="55" presetID="0" presetClass="entr" presetSubtype="0" accel="50000" fill="hold" grpId="0" nodeType="withEffect">
                                  <p:stCondLst>
                                    <p:cond delay="0"/>
                                  </p:stCondLst>
                                  <p:childTnLst>
                                    <p:animMotion origin="layout" path="M -0.04909 0.07986 L -1.12409 1.18912 " pathEditMode="relative" rAng="0" ptsTypes="AA">
                                      <p:cBhvr>
                                        <p:cTn id="56" dur="2000" fill="hold">
                                          <p:stCondLst>
                                            <p:cond delay="0"/>
                                          </p:stCondLst>
                                        </p:cTn>
                                        <p:tgtEl>
                                          <p:spTgt spid="435"/>
                                        </p:tgtEl>
                                        <p:attrNameLst>
                                          <p:attrName>ppt_x</p:attrName>
                                          <p:attrName>ppt_y</p:attrName>
                                        </p:attrNameLst>
                                      </p:cBhvr>
                                      <p:rCtr x="-53750" y="55463"/>
                                    </p:animMotion>
                                  </p:childTnLst>
                                </p:cTn>
                              </p:par>
                              <p:par>
                                <p:cTn id="57" presetID="0" presetClass="entr" presetSubtype="0" accel="50000" fill="hold" grpId="0" nodeType="withEffect">
                                  <p:stCondLst>
                                    <p:cond delay="1400"/>
                                  </p:stCondLst>
                                  <p:childTnLst>
                                    <p:animMotion origin="layout" path="M -0.04909 0.07986 L -1.1293 1.25208 " pathEditMode="relative" rAng="0" ptsTypes="AA">
                                      <p:cBhvr>
                                        <p:cTn id="58" dur="2000" fill="hold">
                                          <p:stCondLst>
                                            <p:cond delay="0"/>
                                          </p:stCondLst>
                                        </p:cTn>
                                        <p:tgtEl>
                                          <p:spTgt spid="437"/>
                                        </p:tgtEl>
                                        <p:attrNameLst>
                                          <p:attrName>ppt_x</p:attrName>
                                          <p:attrName>ppt_y</p:attrName>
                                        </p:attrNameLst>
                                      </p:cBhvr>
                                      <p:rCtr x="-54010" y="58611"/>
                                    </p:animMotion>
                                  </p:childTnLst>
                                </p:cTn>
                              </p:par>
                              <p:par>
                                <p:cTn id="59" presetID="0" presetClass="entr" presetSubtype="0" accel="50000" fill="hold" grpId="0" nodeType="withEffect">
                                  <p:stCondLst>
                                    <p:cond delay="700"/>
                                  </p:stCondLst>
                                  <p:childTnLst>
                                    <p:animMotion origin="layout" path="M -0.04909 0.07986 L -1.34753 1.39606 " pathEditMode="relative" rAng="0" ptsTypes="AA">
                                      <p:cBhvr>
                                        <p:cTn id="60" dur="2000" fill="hold">
                                          <p:stCondLst>
                                            <p:cond delay="0"/>
                                          </p:stCondLst>
                                        </p:cTn>
                                        <p:tgtEl>
                                          <p:spTgt spid="436"/>
                                        </p:tgtEl>
                                        <p:attrNameLst>
                                          <p:attrName>ppt_x</p:attrName>
                                          <p:attrName>ppt_y</p:attrName>
                                        </p:attrNameLst>
                                      </p:cBhvr>
                                      <p:rCtr x="-64922" y="65810"/>
                                    </p:animMotion>
                                  </p:childTnLst>
                                </p:cTn>
                              </p:par>
                              <p:par>
                                <p:cTn id="61" presetID="0" presetClass="entr" presetSubtype="0" accel="50000" fill="hold" grpId="0" nodeType="withEffect">
                                  <p:stCondLst>
                                    <p:cond delay="0"/>
                                  </p:stCondLst>
                                  <p:childTnLst>
                                    <p:animMotion origin="layout" path="M -0.04909 0.07986 L -1.07305 1.13773 " pathEditMode="relative" rAng="0" ptsTypes="AA">
                                      <p:cBhvr>
                                        <p:cTn id="62" dur="2000" fill="hold">
                                          <p:stCondLst>
                                            <p:cond delay="0"/>
                                          </p:stCondLst>
                                        </p:cTn>
                                        <p:tgtEl>
                                          <p:spTgt spid="438"/>
                                        </p:tgtEl>
                                        <p:attrNameLst>
                                          <p:attrName>ppt_x</p:attrName>
                                          <p:attrName>ppt_y</p:attrName>
                                        </p:attrNameLst>
                                      </p:cBhvr>
                                      <p:rCtr x="-51198" y="52894"/>
                                    </p:animMotion>
                                  </p:childTnLst>
                                </p:cTn>
                              </p:par>
                              <p:par>
                                <p:cTn id="63" presetID="0" presetClass="entr" presetSubtype="0" accel="50000" fill="hold" grpId="0" nodeType="withEffect">
                                  <p:stCondLst>
                                    <p:cond delay="2200"/>
                                  </p:stCondLst>
                                  <p:childTnLst>
                                    <p:animMotion origin="layout" path="M -0.04913632 0.07996778 L -0.9979683 1.054288 E" pathEditMode="relative">
                                      <p:cBhvr>
                                        <p:cTn id="64" dur="2000" fill="hold">
                                          <p:stCondLst>
                                            <p:cond delay="0"/>
                                          </p:stCondLst>
                                        </p:cTn>
                                        <p:tgtEl>
                                          <p:spTgt spid="43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65" repeatCount="indefinite" fill="hold" display="0">
                  <p:stCondLst>
                    <p:cond delay="indefinite"/>
                  </p:stCondLst>
                  <p:endCondLst>
                    <p:cond evt="onStopAudio" delay="0">
                      <p:tgtEl>
                        <p:sldTgt/>
                      </p:tgtEl>
                    </p:cond>
                  </p:endCondLst>
                </p:cTn>
                <p:tgtEl>
                  <p:spTgt spid="2"/>
                </p:tgtEl>
              </p:cMediaNode>
            </p:audio>
          </p:childTnLst>
        </p:cTn>
      </p:par>
    </p:tnLst>
    <p:bldLst>
      <p:bldP spid="4" grpId="0"/>
      <p:bldP spid="4" grpId="1"/>
      <p:bldP spid="4" grpId="2"/>
      <p:bldP spid="363" grpId="0"/>
      <p:bldP spid="365" grpId="0" animBg="1"/>
      <p:bldP spid="367" grpId="0" animBg="1"/>
      <p:bldP spid="435" grpId="0" animBg="1"/>
      <p:bldP spid="436" grpId="0" animBg="1"/>
      <p:bldP spid="437" grpId="0" animBg="1"/>
      <p:bldP spid="438" grpId="0" animBg="1"/>
      <p:bldP spid="439" grpId="0" animBg="1"/>
      <p:bldP spid="440" grpId="0"/>
      <p:bldP spid="441"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alphaModFix amt="0"/>
            <a:lum/>
          </a:blip>
          <a:srcRect/>
          <a:stretch>
            <a:fillRect/>
          </a:stretch>
        </a:blipFill>
        <a:effectLst/>
      </p:bgPr>
    </p:bg>
    <p:spTree>
      <p:nvGrpSpPr>
        <p:cNvPr id="1" name=""/>
        <p:cNvGrpSpPr/>
        <p:nvPr/>
      </p:nvGrpSpPr>
      <p:grpSpPr>
        <a:xfrm>
          <a:off x="0" y="0"/>
          <a:ext cx="0" cy="0"/>
          <a:chOff x="0" y="0"/>
          <a:chExt cx="0" cy="0"/>
        </a:xfrm>
      </p:grpSpPr>
      <p:grpSp>
        <p:nvGrpSpPr>
          <p:cNvPr id="446" name="组合 445"/>
          <p:cNvGrpSpPr/>
          <p:nvPr/>
        </p:nvGrpSpPr>
        <p:grpSpPr>
          <a:xfrm>
            <a:off x="-161312" y="-173889"/>
            <a:ext cx="2234133" cy="1091464"/>
            <a:chOff x="-161312" y="-173889"/>
            <a:chExt cx="2234133" cy="1091464"/>
          </a:xfrm>
        </p:grpSpPr>
        <p:grpSp>
          <p:nvGrpSpPr>
            <p:cNvPr id="436" name="组合 435"/>
            <p:cNvGrpSpPr/>
            <p:nvPr/>
          </p:nvGrpSpPr>
          <p:grpSpPr>
            <a:xfrm>
              <a:off x="-161312" y="-173889"/>
              <a:ext cx="1193210" cy="1091464"/>
              <a:chOff x="-161312" y="-173889"/>
              <a:chExt cx="1193210" cy="1091464"/>
            </a:xfrm>
          </p:grpSpPr>
          <p:pic>
            <p:nvPicPr>
              <p:cNvPr id="28" name="图片 27"/>
              <p:cNvPicPr>
                <a:picLocks noChangeAspect="1"/>
              </p:cNvPicPr>
              <p:nvPr/>
            </p:nvPicPr>
            <p:blipFill>
              <a:blip r:embed="rId3" cstate="print"/>
              <a:stretch>
                <a:fillRect/>
              </a:stretch>
            </p:blipFill>
            <p:spPr>
              <a:xfrm>
                <a:off x="-161312" y="-173889"/>
                <a:ext cx="1193210" cy="1091464"/>
              </a:xfrm>
              <a:prstGeom prst="rect">
                <a:avLst/>
              </a:prstGeom>
            </p:spPr>
          </p:pic>
          <p:cxnSp>
            <p:nvCxnSpPr>
              <p:cNvPr id="31" name="直接连接符 30"/>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445" name="直接连接符 444"/>
            <p:cNvCxnSpPr/>
            <p:nvPr/>
          </p:nvCxnSpPr>
          <p:spPr>
            <a:xfrm flipH="1">
              <a:off x="-22679" y="781050"/>
              <a:ext cx="2095500"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5" name="文本框 14">
            <a:extLst>
              <a:ext uri="{FF2B5EF4-FFF2-40B4-BE49-F238E27FC236}">
                <a16:creationId xmlns:a16="http://schemas.microsoft.com/office/drawing/2014/main" id="{F8FD9152-DDD9-E84F-B7F2-1F201626BF89}"/>
              </a:ext>
            </a:extLst>
          </p:cNvPr>
          <p:cNvSpPr txBox="1"/>
          <p:nvPr/>
        </p:nvSpPr>
        <p:spPr>
          <a:xfrm>
            <a:off x="779160" y="171775"/>
            <a:ext cx="10168240" cy="584775"/>
          </a:xfrm>
          <a:prstGeom prst="rect">
            <a:avLst/>
          </a:prstGeom>
          <a:noFill/>
        </p:spPr>
        <p:txBody>
          <a:bodyPr wrap="square" rtlCol="0">
            <a:spAutoFit/>
          </a:bodyPr>
          <a:lstStyle/>
          <a:p>
            <a:pPr lvl="0" algn="dist"/>
            <a:r>
              <a:rPr lang="en-US" altLang="zh-CN" sz="3200" b="1" dirty="0">
                <a:solidFill>
                  <a:prstClr val="black"/>
                </a:solidFill>
                <a:latin typeface="腾祥嘉丽纤圆繁" panose="01010104010101010101" pitchFamily="2" charset="-122"/>
                <a:ea typeface="腾祥嘉丽纤圆繁" panose="01010104010101010101" pitchFamily="2" charset="-122"/>
              </a:rPr>
              <a:t>3.</a:t>
            </a:r>
            <a:r>
              <a:rPr lang="zh-CN" altLang="en-US" sz="3200" b="1" dirty="0">
                <a:solidFill>
                  <a:prstClr val="black"/>
                </a:solidFill>
                <a:latin typeface="腾祥嘉丽纤圆繁" panose="01010104010101010101" pitchFamily="2" charset="-122"/>
                <a:ea typeface="腾祥嘉丽纤圆繁" panose="01010104010101010101" pitchFamily="2" charset="-122"/>
              </a:rPr>
              <a:t> </a:t>
            </a:r>
            <a:r>
              <a:rPr lang="en" altLang="zh-CN" sz="3200" b="1" dirty="0">
                <a:solidFill>
                  <a:prstClr val="black"/>
                </a:solidFill>
                <a:latin typeface="腾祥嘉丽纤圆繁" panose="01010104010101010101" pitchFamily="2" charset="-122"/>
                <a:ea typeface="腾祥嘉丽纤圆繁" panose="01010104010101010101" pitchFamily="2" charset="-122"/>
              </a:rPr>
              <a:t>RECURSIVE LEAST SQUARES ESTIMATION </a:t>
            </a:r>
          </a:p>
        </p:txBody>
      </p:sp>
      <p:sp>
        <p:nvSpPr>
          <p:cNvPr id="17" name="文本框 16">
            <a:extLst>
              <a:ext uri="{FF2B5EF4-FFF2-40B4-BE49-F238E27FC236}">
                <a16:creationId xmlns:a16="http://schemas.microsoft.com/office/drawing/2014/main" id="{87ADF712-7433-FE44-B60C-55AC6E44E259}"/>
              </a:ext>
            </a:extLst>
          </p:cNvPr>
          <p:cNvSpPr txBox="1"/>
          <p:nvPr/>
        </p:nvSpPr>
        <p:spPr>
          <a:xfrm>
            <a:off x="568584" y="1108723"/>
            <a:ext cx="7149307" cy="369332"/>
          </a:xfrm>
          <a:prstGeom prst="rect">
            <a:avLst/>
          </a:prstGeom>
          <a:noFill/>
        </p:spPr>
        <p:txBody>
          <a:bodyPr wrap="square" rtlCol="0">
            <a:spAutoFit/>
          </a:bodyPr>
          <a:lstStyle/>
          <a:p>
            <a:r>
              <a:rPr lang="en" altLang="zh-CN" dirty="0"/>
              <a:t>minimize is the sum of the variances of the estimation errors at time </a:t>
            </a:r>
            <a:r>
              <a:rPr lang="en" altLang="zh-CN" b="1" i="1" dirty="0"/>
              <a:t>k: </a:t>
            </a:r>
            <a:endParaRPr lang="en" altLang="zh-CN" dirty="0">
              <a:effectLst/>
            </a:endParaRPr>
          </a:p>
        </p:txBody>
      </p:sp>
      <p:pic>
        <p:nvPicPr>
          <p:cNvPr id="9" name="图片 8" descr="文本, 信件&#10;&#10;描述已自动生成">
            <a:extLst>
              <a:ext uri="{FF2B5EF4-FFF2-40B4-BE49-F238E27FC236}">
                <a16:creationId xmlns:a16="http://schemas.microsoft.com/office/drawing/2014/main" id="{13DDFBC1-F95E-F141-B3E2-C8877C4BB5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787" y="1625509"/>
            <a:ext cx="4572000" cy="1676400"/>
          </a:xfrm>
          <a:prstGeom prst="rect">
            <a:avLst/>
          </a:prstGeom>
        </p:spPr>
      </p:pic>
      <p:pic>
        <p:nvPicPr>
          <p:cNvPr id="11" name="图片 10" descr="文本, 信件&#10;&#10;描述已自动生成">
            <a:extLst>
              <a:ext uri="{FF2B5EF4-FFF2-40B4-BE49-F238E27FC236}">
                <a16:creationId xmlns:a16="http://schemas.microsoft.com/office/drawing/2014/main" id="{7D1333BE-86B0-3E4F-A1B4-DB5DFD4915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993" y="4072877"/>
            <a:ext cx="6159218" cy="1676400"/>
          </a:xfrm>
          <a:prstGeom prst="rect">
            <a:avLst/>
          </a:prstGeom>
        </p:spPr>
      </p:pic>
      <p:sp>
        <p:nvSpPr>
          <p:cNvPr id="12" name="右箭头 11">
            <a:extLst>
              <a:ext uri="{FF2B5EF4-FFF2-40B4-BE49-F238E27FC236}">
                <a16:creationId xmlns:a16="http://schemas.microsoft.com/office/drawing/2014/main" id="{CCE78ACD-6177-2248-B9D2-D976D4BEB017}"/>
              </a:ext>
            </a:extLst>
          </p:cNvPr>
          <p:cNvSpPr/>
          <p:nvPr/>
        </p:nvSpPr>
        <p:spPr>
          <a:xfrm>
            <a:off x="4751747" y="3183460"/>
            <a:ext cx="3096491" cy="8208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4" name="图片 13" descr="图片包含 文本&#10;&#10;描述已自动生成">
            <a:extLst>
              <a:ext uri="{FF2B5EF4-FFF2-40B4-BE49-F238E27FC236}">
                <a16:creationId xmlns:a16="http://schemas.microsoft.com/office/drawing/2014/main" id="{60FE57AB-CB8D-3842-8342-68745D409E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36295" y="2818273"/>
            <a:ext cx="2738696" cy="584775"/>
          </a:xfrm>
          <a:prstGeom prst="rect">
            <a:avLst/>
          </a:prstGeom>
        </p:spPr>
      </p:pic>
      <p:pic>
        <p:nvPicPr>
          <p:cNvPr id="19" name="图片 18">
            <a:extLst>
              <a:ext uri="{FF2B5EF4-FFF2-40B4-BE49-F238E27FC236}">
                <a16:creationId xmlns:a16="http://schemas.microsoft.com/office/drawing/2014/main" id="{1D77320F-5694-2042-9434-F8B3505C9F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52064" y="3409308"/>
            <a:ext cx="4724400" cy="419100"/>
          </a:xfrm>
          <a:prstGeom prst="rect">
            <a:avLst/>
          </a:prstGeom>
        </p:spPr>
      </p:pic>
      <p:sp>
        <p:nvSpPr>
          <p:cNvPr id="20" name="文本框 19">
            <a:extLst>
              <a:ext uri="{FF2B5EF4-FFF2-40B4-BE49-F238E27FC236}">
                <a16:creationId xmlns:a16="http://schemas.microsoft.com/office/drawing/2014/main" id="{23A2E8DD-AE9A-1748-BCBE-27BA59E286C4}"/>
              </a:ext>
            </a:extLst>
          </p:cNvPr>
          <p:cNvSpPr txBox="1"/>
          <p:nvPr/>
        </p:nvSpPr>
        <p:spPr>
          <a:xfrm>
            <a:off x="8156864" y="4004341"/>
            <a:ext cx="3958936" cy="1200329"/>
          </a:xfrm>
          <a:prstGeom prst="rect">
            <a:avLst/>
          </a:prstGeom>
          <a:noFill/>
        </p:spPr>
        <p:txBody>
          <a:bodyPr wrap="square" rtlCol="0">
            <a:spAutoFit/>
          </a:bodyPr>
          <a:lstStyle/>
          <a:p>
            <a:r>
              <a:rPr lang="en" altLang="zh-CN" dirty="0"/>
              <a:t>where </a:t>
            </a:r>
            <a:r>
              <a:rPr lang="en" altLang="zh-CN" dirty="0" err="1"/>
              <a:t>R</a:t>
            </a:r>
            <a:r>
              <a:rPr lang="en" altLang="zh-CN" baseline="-25000" dirty="0" err="1"/>
              <a:t>k</a:t>
            </a:r>
            <a:r>
              <a:rPr lang="en" altLang="zh-CN" dirty="0"/>
              <a:t> is the covariance of </a:t>
            </a:r>
            <a:r>
              <a:rPr lang="en" altLang="zh-CN" dirty="0" err="1"/>
              <a:t>v</a:t>
            </a:r>
            <a:r>
              <a:rPr lang="en" altLang="zh-CN" baseline="-25000" dirty="0" err="1"/>
              <a:t>k</a:t>
            </a:r>
            <a:endParaRPr lang="en" altLang="zh-CN" baseline="-25000" dirty="0"/>
          </a:p>
          <a:p>
            <a:r>
              <a:rPr lang="en" altLang="zh-CN" dirty="0"/>
              <a:t>P</a:t>
            </a:r>
            <a:r>
              <a:rPr lang="en" altLang="zh-CN" baseline="-25000" dirty="0"/>
              <a:t>k</a:t>
            </a:r>
            <a:r>
              <a:rPr lang="en" altLang="zh-CN" b="1" i="1" dirty="0"/>
              <a:t> </a:t>
            </a:r>
            <a:r>
              <a:rPr lang="en" altLang="zh-CN" dirty="0"/>
              <a:t>will be positive definite, assuming that P</a:t>
            </a:r>
            <a:r>
              <a:rPr lang="en" altLang="zh-CN" baseline="-25000" dirty="0"/>
              <a:t>k-1</a:t>
            </a:r>
            <a:r>
              <a:rPr lang="en" altLang="zh-CN" dirty="0"/>
              <a:t> and </a:t>
            </a:r>
            <a:r>
              <a:rPr lang="en" altLang="zh-CN" dirty="0" err="1"/>
              <a:t>R</a:t>
            </a:r>
            <a:r>
              <a:rPr lang="en" altLang="zh-CN" baseline="-25000" dirty="0" err="1"/>
              <a:t>k</a:t>
            </a:r>
            <a:r>
              <a:rPr lang="en" altLang="zh-CN" dirty="0"/>
              <a:t> are positive definite. </a:t>
            </a:r>
          </a:p>
          <a:p>
            <a:r>
              <a:rPr lang="en" altLang="zh-CN" b="1" i="1" dirty="0"/>
              <a:t> </a:t>
            </a:r>
            <a:endParaRPr lang="en" altLang="zh-CN" dirty="0">
              <a:effectLst/>
            </a:endParaRPr>
          </a:p>
        </p:txBody>
      </p:sp>
    </p:spTree>
    <p:extLst>
      <p:ext uri="{BB962C8B-B14F-4D97-AF65-F5344CB8AC3E}">
        <p14:creationId xmlns:p14="http://schemas.microsoft.com/office/powerpoint/2010/main" val="1107519093"/>
      </p:ext>
    </p:extLst>
  </p:cSld>
  <p:clrMapOvr>
    <a:masterClrMapping/>
  </p:clrMapOvr>
  <mc:AlternateContent xmlns:mc="http://schemas.openxmlformats.org/markup-compatibility/2006" xmlns:p14="http://schemas.microsoft.com/office/powerpoint/2010/main">
    <mc:Choice Requires="p14">
      <p:transition spd="slow" advTm="4000">
        <p14:ripple/>
      </p:transition>
    </mc:Choice>
    <mc:Fallback xmlns="">
      <p:transition spd="slow" advTm="4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14:bounceEnd="38000">
                                          <p:cBhvr additive="base">
                                            <p:cTn id="7" dur="500" fill="hold"/>
                                            <p:tgtEl>
                                              <p:spTgt spid="446"/>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4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cBhvr additive="base">
                                            <p:cTn id="7" dur="500" fill="hold"/>
                                            <p:tgtEl>
                                              <p:spTgt spid="446"/>
                                            </p:tgtEl>
                                            <p:attrNameLst>
                                              <p:attrName>ppt_x</p:attrName>
                                            </p:attrNameLst>
                                          </p:cBhvr>
                                          <p:tavLst>
                                            <p:tav tm="0">
                                              <p:val>
                                                <p:strVal val="0-#ppt_w/2"/>
                                              </p:val>
                                            </p:tav>
                                            <p:tav tm="100000">
                                              <p:val>
                                                <p:strVal val="#ppt_x"/>
                                              </p:val>
                                            </p:tav>
                                          </p:tavLst>
                                        </p:anim>
                                        <p:anim calcmode="lin" valueType="num">
                                          <p:cBhvr additive="base">
                                            <p:cTn id="8" dur="500" fill="hold"/>
                                            <p:tgtEl>
                                              <p:spTgt spid="446"/>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p:cTn id="11" dur="300" fill="hold"/>
                                            <p:tgtEl>
                                              <p:spTgt spid="14"/>
                                            </p:tgtEl>
                                            <p:attrNameLst>
                                              <p:attrName>ppt_w</p:attrName>
                                            </p:attrNameLst>
                                          </p:cBhvr>
                                          <p:tavLst>
                                            <p:tav tm="0">
                                              <p:val>
                                                <p:fltVal val="0"/>
                                              </p:val>
                                            </p:tav>
                                            <p:tav tm="100000">
                                              <p:val>
                                                <p:strVal val="#ppt_w"/>
                                              </p:val>
                                            </p:tav>
                                          </p:tavLst>
                                        </p:anim>
                                        <p:anim calcmode="lin" valueType="num">
                                          <p:cBhvr>
                                            <p:cTn id="12" dur="300" fill="hold"/>
                                            <p:tgtEl>
                                              <p:spTgt spid="14"/>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550"/>
                                      </p:stCondLst>
                                      <p:childTnLst>
                                        <p:animScale>
                                          <p:cBhvr>
                                            <p:cTn id="14" dur="150" fill="hold"/>
                                            <p:tgtEl>
                                              <p:spTgt spid="14"/>
                                            </p:tgtEl>
                                          </p:cBhvr>
                                          <p:by x="110000" y="110000"/>
                                        </p:animScale>
                                      </p:childTnLst>
                                    </p:cTn>
                                  </p:par>
                                  <p:par>
                                    <p:cTn id="15" presetID="23" presetClass="entr" presetSubtype="16" fill="hold" nodeType="withEffect">
                                      <p:stCondLst>
                                        <p:cond delay="550"/>
                                      </p:stCondLst>
                                      <p:childTnLst>
                                        <p:set>
                                          <p:cBhvr>
                                            <p:cTn id="16" dur="1" fill="hold">
                                              <p:stCondLst>
                                                <p:cond delay="0"/>
                                              </p:stCondLst>
                                            </p:cTn>
                                            <p:tgtEl>
                                              <p:spTgt spid="437"/>
                                            </p:tgtEl>
                                            <p:attrNameLst>
                                              <p:attrName>style.visibility</p:attrName>
                                            </p:attrNameLst>
                                          </p:cBhvr>
                                          <p:to>
                                            <p:strVal val="visible"/>
                                          </p:to>
                                        </p:set>
                                        <p:anim calcmode="lin" valueType="num">
                                          <p:cBhvr>
                                            <p:cTn id="17" dur="200" fill="hold"/>
                                            <p:tgtEl>
                                              <p:spTgt spid="437"/>
                                            </p:tgtEl>
                                            <p:attrNameLst>
                                              <p:attrName>ppt_w</p:attrName>
                                            </p:attrNameLst>
                                          </p:cBhvr>
                                          <p:tavLst>
                                            <p:tav tm="0">
                                              <p:val>
                                                <p:fltVal val="0"/>
                                              </p:val>
                                            </p:tav>
                                            <p:tav tm="100000">
                                              <p:val>
                                                <p:strVal val="#ppt_w"/>
                                              </p:val>
                                            </p:tav>
                                          </p:tavLst>
                                        </p:anim>
                                        <p:anim calcmode="lin" valueType="num">
                                          <p:cBhvr>
                                            <p:cTn id="18" dur="200" fill="hold"/>
                                            <p:tgtEl>
                                              <p:spTgt spid="437"/>
                                            </p:tgtEl>
                                            <p:attrNameLst>
                                              <p:attrName>ppt_h</p:attrName>
                                            </p:attrNameLst>
                                          </p:cBhvr>
                                          <p:tavLst>
                                            <p:tav tm="0">
                                              <p:val>
                                                <p:fltVal val="0"/>
                                              </p:val>
                                            </p:tav>
                                            <p:tav tm="100000">
                                              <p:val>
                                                <p:strVal val="#ppt_h"/>
                                              </p:val>
                                            </p:tav>
                                          </p:tavLst>
                                        </p:anim>
                                      </p:childTnLst>
                                    </p:cTn>
                                  </p:par>
                                  <p:par>
                                    <p:cTn id="19" presetID="6" presetClass="emph" presetSubtype="0" autoRev="1" fill="hold" nodeType="withEffect">
                                      <p:stCondLst>
                                        <p:cond delay="800"/>
                                      </p:stCondLst>
                                      <p:childTnLst>
                                        <p:animScale>
                                          <p:cBhvr>
                                            <p:cTn id="20" dur="100" fill="hold"/>
                                            <p:tgtEl>
                                              <p:spTgt spid="437"/>
                                            </p:tgtEl>
                                          </p:cBhvr>
                                          <p:by x="110000" y="100000"/>
                                        </p:animScale>
                                      </p:childTnLst>
                                    </p:cTn>
                                  </p:par>
                                  <p:par>
                                    <p:cTn id="21" presetID="6" presetClass="emph" presetSubtype="0" autoRev="1" fill="hold" nodeType="withEffect">
                                      <p:stCondLst>
                                        <p:cond delay="1000"/>
                                      </p:stCondLst>
                                      <p:childTnLst>
                                        <p:animScale>
                                          <p:cBhvr>
                                            <p:cTn id="22" dur="100" fill="hold"/>
                                            <p:tgtEl>
                                              <p:spTgt spid="437"/>
                                            </p:tgtEl>
                                          </p:cBhvr>
                                          <p:by x="95000" y="100000"/>
                                        </p:animScale>
                                      </p:childTnLst>
                                    </p:cTn>
                                  </p:par>
                                  <p:par>
                                    <p:cTn id="23" presetID="2" presetClass="entr" presetSubtype="2" decel="100000" fill="hold" nodeType="withEffect">
                                      <p:stCondLst>
                                        <p:cond delay="1250"/>
                                      </p:stCondLst>
                                      <p:childTnLst>
                                        <p:set>
                                          <p:cBhvr>
                                            <p:cTn id="24" dur="1" fill="hold">
                                              <p:stCondLst>
                                                <p:cond delay="0"/>
                                              </p:stCondLst>
                                            </p:cTn>
                                            <p:tgtEl>
                                              <p:spTgt spid="432"/>
                                            </p:tgtEl>
                                            <p:attrNameLst>
                                              <p:attrName>style.visibility</p:attrName>
                                            </p:attrNameLst>
                                          </p:cBhvr>
                                          <p:to>
                                            <p:strVal val="visible"/>
                                          </p:to>
                                        </p:set>
                                        <p:anim calcmode="lin" valueType="num">
                                          <p:cBhvr additive="base">
                                            <p:cTn id="25" dur="500" fill="hold"/>
                                            <p:tgtEl>
                                              <p:spTgt spid="432"/>
                                            </p:tgtEl>
                                            <p:attrNameLst>
                                              <p:attrName>ppt_x</p:attrName>
                                            </p:attrNameLst>
                                          </p:cBhvr>
                                          <p:tavLst>
                                            <p:tav tm="0">
                                              <p:val>
                                                <p:strVal val="1+#ppt_w/2"/>
                                              </p:val>
                                            </p:tav>
                                            <p:tav tm="100000">
                                              <p:val>
                                                <p:strVal val="#ppt_x"/>
                                              </p:val>
                                            </p:tav>
                                          </p:tavLst>
                                        </p:anim>
                                        <p:anim calcmode="lin" valueType="num">
                                          <p:cBhvr additive="base">
                                            <p:cTn id="26" dur="500" fill="hold"/>
                                            <p:tgtEl>
                                              <p:spTgt spid="432"/>
                                            </p:tgtEl>
                                            <p:attrNameLst>
                                              <p:attrName>ppt_y</p:attrName>
                                            </p:attrNameLst>
                                          </p:cBhvr>
                                          <p:tavLst>
                                            <p:tav tm="0">
                                              <p:val>
                                                <p:strVal val="#ppt_y"/>
                                              </p:val>
                                            </p:tav>
                                            <p:tav tm="100000">
                                              <p:val>
                                                <p:strVal val="#ppt_y"/>
                                              </p:val>
                                            </p:tav>
                                          </p:tavLst>
                                        </p:anim>
                                      </p:childTnLst>
                                    </p:cTn>
                                  </p:par>
                                  <p:par>
                                    <p:cTn id="27" presetID="2" presetClass="entr" presetSubtype="8" decel="100000" fill="hold" nodeType="withEffect">
                                      <p:stCondLst>
                                        <p:cond delay="1400"/>
                                      </p:stCondLst>
                                      <p:childTnLst>
                                        <p:set>
                                          <p:cBhvr>
                                            <p:cTn id="28" dur="1" fill="hold">
                                              <p:stCondLst>
                                                <p:cond delay="0"/>
                                              </p:stCondLst>
                                            </p:cTn>
                                            <p:tgtEl>
                                              <p:spTgt spid="433"/>
                                            </p:tgtEl>
                                            <p:attrNameLst>
                                              <p:attrName>style.visibility</p:attrName>
                                            </p:attrNameLst>
                                          </p:cBhvr>
                                          <p:to>
                                            <p:strVal val="visible"/>
                                          </p:to>
                                        </p:set>
                                        <p:anim calcmode="lin" valueType="num">
                                          <p:cBhvr additive="base">
                                            <p:cTn id="29" dur="500" fill="hold"/>
                                            <p:tgtEl>
                                              <p:spTgt spid="433"/>
                                            </p:tgtEl>
                                            <p:attrNameLst>
                                              <p:attrName>ppt_x</p:attrName>
                                            </p:attrNameLst>
                                          </p:cBhvr>
                                          <p:tavLst>
                                            <p:tav tm="0">
                                              <p:val>
                                                <p:strVal val="0-#ppt_w/2"/>
                                              </p:val>
                                            </p:tav>
                                            <p:tav tm="100000">
                                              <p:val>
                                                <p:strVal val="#ppt_x"/>
                                              </p:val>
                                            </p:tav>
                                          </p:tavLst>
                                        </p:anim>
                                        <p:anim calcmode="lin" valueType="num">
                                          <p:cBhvr additive="base">
                                            <p:cTn id="30" dur="500" fill="hold"/>
                                            <p:tgtEl>
                                              <p:spTgt spid="433"/>
                                            </p:tgtEl>
                                            <p:attrNameLst>
                                              <p:attrName>ppt_y</p:attrName>
                                            </p:attrNameLst>
                                          </p:cBhvr>
                                          <p:tavLst>
                                            <p:tav tm="0">
                                              <p:val>
                                                <p:strVal val="#ppt_y"/>
                                              </p:val>
                                            </p:tav>
                                            <p:tav tm="100000">
                                              <p:val>
                                                <p:strVal val="#ppt_y"/>
                                              </p:val>
                                            </p:tav>
                                          </p:tavLst>
                                        </p:anim>
                                      </p:childTnLst>
                                    </p:cTn>
                                  </p:par>
                                  <p:par>
                                    <p:cTn id="31" presetID="2" presetClass="entr" presetSubtype="2" decel="100000" fill="hold" nodeType="withEffect">
                                      <p:stCondLst>
                                        <p:cond delay="1500"/>
                                      </p:stCondLst>
                                      <p:childTnLst>
                                        <p:set>
                                          <p:cBhvr>
                                            <p:cTn id="32" dur="1" fill="hold">
                                              <p:stCondLst>
                                                <p:cond delay="0"/>
                                              </p:stCondLst>
                                            </p:cTn>
                                            <p:tgtEl>
                                              <p:spTgt spid="435"/>
                                            </p:tgtEl>
                                            <p:attrNameLst>
                                              <p:attrName>style.visibility</p:attrName>
                                            </p:attrNameLst>
                                          </p:cBhvr>
                                          <p:to>
                                            <p:strVal val="visible"/>
                                          </p:to>
                                        </p:set>
                                        <p:anim calcmode="lin" valueType="num">
                                          <p:cBhvr additive="base">
                                            <p:cTn id="33" dur="500" fill="hold"/>
                                            <p:tgtEl>
                                              <p:spTgt spid="435"/>
                                            </p:tgtEl>
                                            <p:attrNameLst>
                                              <p:attrName>ppt_x</p:attrName>
                                            </p:attrNameLst>
                                          </p:cBhvr>
                                          <p:tavLst>
                                            <p:tav tm="0">
                                              <p:val>
                                                <p:strVal val="1+#ppt_w/2"/>
                                              </p:val>
                                            </p:tav>
                                            <p:tav tm="100000">
                                              <p:val>
                                                <p:strVal val="#ppt_x"/>
                                              </p:val>
                                            </p:tav>
                                          </p:tavLst>
                                        </p:anim>
                                        <p:anim calcmode="lin" valueType="num">
                                          <p:cBhvr additive="base">
                                            <p:cTn id="34" dur="500" fill="hold"/>
                                            <p:tgtEl>
                                              <p:spTgt spid="435"/>
                                            </p:tgtEl>
                                            <p:attrNameLst>
                                              <p:attrName>ppt_y</p:attrName>
                                            </p:attrNameLst>
                                          </p:cBhvr>
                                          <p:tavLst>
                                            <p:tav tm="0">
                                              <p:val>
                                                <p:strVal val="#ppt_y"/>
                                              </p:val>
                                            </p:tav>
                                            <p:tav tm="100000">
                                              <p:val>
                                                <p:strVal val="#ppt_y"/>
                                              </p:val>
                                            </p:tav>
                                          </p:tavLst>
                                        </p:anim>
                                      </p:childTnLst>
                                    </p:cTn>
                                  </p:par>
                                  <p:par>
                                    <p:cTn id="35" presetID="2" presetClass="entr" presetSubtype="8" decel="100000" fill="hold" nodeType="withEffect">
                                      <p:stCondLst>
                                        <p:cond delay="1600"/>
                                      </p:stCondLst>
                                      <p:childTnLst>
                                        <p:set>
                                          <p:cBhvr>
                                            <p:cTn id="36" dur="1" fill="hold">
                                              <p:stCondLst>
                                                <p:cond delay="0"/>
                                              </p:stCondLst>
                                            </p:cTn>
                                            <p:tgtEl>
                                              <p:spTgt spid="434"/>
                                            </p:tgtEl>
                                            <p:attrNameLst>
                                              <p:attrName>style.visibility</p:attrName>
                                            </p:attrNameLst>
                                          </p:cBhvr>
                                          <p:to>
                                            <p:strVal val="visible"/>
                                          </p:to>
                                        </p:set>
                                        <p:anim calcmode="lin" valueType="num">
                                          <p:cBhvr additive="base">
                                            <p:cTn id="37" dur="500" fill="hold"/>
                                            <p:tgtEl>
                                              <p:spTgt spid="434"/>
                                            </p:tgtEl>
                                            <p:attrNameLst>
                                              <p:attrName>ppt_x</p:attrName>
                                            </p:attrNameLst>
                                          </p:cBhvr>
                                          <p:tavLst>
                                            <p:tav tm="0">
                                              <p:val>
                                                <p:strVal val="0-#ppt_w/2"/>
                                              </p:val>
                                            </p:tav>
                                            <p:tav tm="100000">
                                              <p:val>
                                                <p:strVal val="#ppt_x"/>
                                              </p:val>
                                            </p:tav>
                                          </p:tavLst>
                                        </p:anim>
                                        <p:anim calcmode="lin" valueType="num">
                                          <p:cBhvr additive="base">
                                            <p:cTn id="38" dur="500" fill="hold"/>
                                            <p:tgtEl>
                                              <p:spTgt spid="434"/>
                                            </p:tgtEl>
                                            <p:attrNameLst>
                                              <p:attrName>ppt_y</p:attrName>
                                            </p:attrNameLst>
                                          </p:cBhvr>
                                          <p:tavLst>
                                            <p:tav tm="0">
                                              <p:val>
                                                <p:strVal val="#ppt_y"/>
                                              </p:val>
                                            </p:tav>
                                            <p:tav tm="100000">
                                              <p:val>
                                                <p:strVal val="#ppt_y"/>
                                              </p:val>
                                            </p:tav>
                                          </p:tavLst>
                                        </p:anim>
                                      </p:childTnLst>
                                    </p:cTn>
                                  </p:par>
                                  <p:par>
                                    <p:cTn id="39" presetID="49" presetClass="entr" presetSubtype="0" decel="100000" fill="hold" nodeType="withEffect">
                                      <p:stCondLst>
                                        <p:cond delay="1000"/>
                                      </p:stCondLst>
                                      <p:childTnLst>
                                        <p:set>
                                          <p:cBhvr>
                                            <p:cTn id="40" dur="1" fill="hold">
                                              <p:stCondLst>
                                                <p:cond delay="0"/>
                                              </p:stCondLst>
                                            </p:cTn>
                                            <p:tgtEl>
                                              <p:spTgt spid="443"/>
                                            </p:tgtEl>
                                            <p:attrNameLst>
                                              <p:attrName>style.visibility</p:attrName>
                                            </p:attrNameLst>
                                          </p:cBhvr>
                                          <p:to>
                                            <p:strVal val="visible"/>
                                          </p:to>
                                        </p:set>
                                        <p:anim calcmode="lin" valueType="num">
                                          <p:cBhvr>
                                            <p:cTn id="41" dur="500" fill="hold"/>
                                            <p:tgtEl>
                                              <p:spTgt spid="443"/>
                                            </p:tgtEl>
                                            <p:attrNameLst>
                                              <p:attrName>ppt_w</p:attrName>
                                            </p:attrNameLst>
                                          </p:cBhvr>
                                          <p:tavLst>
                                            <p:tav tm="0">
                                              <p:val>
                                                <p:fltVal val="0"/>
                                              </p:val>
                                            </p:tav>
                                            <p:tav tm="100000">
                                              <p:val>
                                                <p:strVal val="#ppt_w"/>
                                              </p:val>
                                            </p:tav>
                                          </p:tavLst>
                                        </p:anim>
                                        <p:anim calcmode="lin" valueType="num">
                                          <p:cBhvr>
                                            <p:cTn id="42" dur="500" fill="hold"/>
                                            <p:tgtEl>
                                              <p:spTgt spid="443"/>
                                            </p:tgtEl>
                                            <p:attrNameLst>
                                              <p:attrName>ppt_h</p:attrName>
                                            </p:attrNameLst>
                                          </p:cBhvr>
                                          <p:tavLst>
                                            <p:tav tm="0">
                                              <p:val>
                                                <p:fltVal val="0"/>
                                              </p:val>
                                            </p:tav>
                                            <p:tav tm="100000">
                                              <p:val>
                                                <p:strVal val="#ppt_h"/>
                                              </p:val>
                                            </p:tav>
                                          </p:tavLst>
                                        </p:anim>
                                        <p:anim calcmode="lin" valueType="num">
                                          <p:cBhvr>
                                            <p:cTn id="43" dur="500" fill="hold"/>
                                            <p:tgtEl>
                                              <p:spTgt spid="443"/>
                                            </p:tgtEl>
                                            <p:attrNameLst>
                                              <p:attrName>style.rotation</p:attrName>
                                            </p:attrNameLst>
                                          </p:cBhvr>
                                          <p:tavLst>
                                            <p:tav tm="0">
                                              <p:val>
                                                <p:fltVal val="360"/>
                                              </p:val>
                                            </p:tav>
                                            <p:tav tm="100000">
                                              <p:val>
                                                <p:fltVal val="0"/>
                                              </p:val>
                                            </p:tav>
                                          </p:tavLst>
                                        </p:anim>
                                        <p:animEffect transition="in" filter="fade">
                                          <p:cBhvr>
                                            <p:cTn id="44" dur="500"/>
                                            <p:tgtEl>
                                              <p:spTgt spid="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alphaModFix amt="0"/>
            <a:lum/>
          </a:blip>
          <a:srcRect/>
          <a:stretch>
            <a:fillRect/>
          </a:stretch>
        </a:blipFill>
        <a:effectLst/>
      </p:bgPr>
    </p:bg>
    <p:spTree>
      <p:nvGrpSpPr>
        <p:cNvPr id="1" name=""/>
        <p:cNvGrpSpPr/>
        <p:nvPr/>
      </p:nvGrpSpPr>
      <p:grpSpPr>
        <a:xfrm>
          <a:off x="0" y="0"/>
          <a:ext cx="0" cy="0"/>
          <a:chOff x="0" y="0"/>
          <a:chExt cx="0" cy="0"/>
        </a:xfrm>
      </p:grpSpPr>
      <p:grpSp>
        <p:nvGrpSpPr>
          <p:cNvPr id="446" name="组合 445"/>
          <p:cNvGrpSpPr/>
          <p:nvPr/>
        </p:nvGrpSpPr>
        <p:grpSpPr>
          <a:xfrm>
            <a:off x="-161312" y="-173889"/>
            <a:ext cx="2234133" cy="1091464"/>
            <a:chOff x="-161312" y="-173889"/>
            <a:chExt cx="2234133" cy="1091464"/>
          </a:xfrm>
        </p:grpSpPr>
        <p:grpSp>
          <p:nvGrpSpPr>
            <p:cNvPr id="436" name="组合 435"/>
            <p:cNvGrpSpPr/>
            <p:nvPr/>
          </p:nvGrpSpPr>
          <p:grpSpPr>
            <a:xfrm>
              <a:off x="-161312" y="-173889"/>
              <a:ext cx="1193210" cy="1091464"/>
              <a:chOff x="-161312" y="-173889"/>
              <a:chExt cx="1193210" cy="1091464"/>
            </a:xfrm>
          </p:grpSpPr>
          <p:pic>
            <p:nvPicPr>
              <p:cNvPr id="28" name="图片 27"/>
              <p:cNvPicPr>
                <a:picLocks noChangeAspect="1"/>
              </p:cNvPicPr>
              <p:nvPr/>
            </p:nvPicPr>
            <p:blipFill>
              <a:blip r:embed="rId3" cstate="print"/>
              <a:stretch>
                <a:fillRect/>
              </a:stretch>
            </p:blipFill>
            <p:spPr>
              <a:xfrm>
                <a:off x="-161312" y="-173889"/>
                <a:ext cx="1193210" cy="1091464"/>
              </a:xfrm>
              <a:prstGeom prst="rect">
                <a:avLst/>
              </a:prstGeom>
            </p:spPr>
          </p:pic>
          <p:cxnSp>
            <p:nvCxnSpPr>
              <p:cNvPr id="31" name="直接连接符 30"/>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445" name="直接连接符 444"/>
            <p:cNvCxnSpPr/>
            <p:nvPr/>
          </p:nvCxnSpPr>
          <p:spPr>
            <a:xfrm flipH="1">
              <a:off x="-22679" y="781050"/>
              <a:ext cx="2095500"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 name="文本框 12">
            <a:extLst>
              <a:ext uri="{FF2B5EF4-FFF2-40B4-BE49-F238E27FC236}">
                <a16:creationId xmlns:a16="http://schemas.microsoft.com/office/drawing/2014/main" id="{967DBEA3-0160-A84F-B913-D77F1C9832AA}"/>
              </a:ext>
            </a:extLst>
          </p:cNvPr>
          <p:cNvSpPr txBox="1"/>
          <p:nvPr/>
        </p:nvSpPr>
        <p:spPr>
          <a:xfrm>
            <a:off x="779160" y="171775"/>
            <a:ext cx="10168240" cy="584775"/>
          </a:xfrm>
          <a:prstGeom prst="rect">
            <a:avLst/>
          </a:prstGeom>
          <a:noFill/>
        </p:spPr>
        <p:txBody>
          <a:bodyPr wrap="square" rtlCol="0">
            <a:spAutoFit/>
          </a:bodyPr>
          <a:lstStyle/>
          <a:p>
            <a:pPr lvl="0" algn="dist"/>
            <a:r>
              <a:rPr lang="en-US" altLang="zh-CN" sz="3200" b="1" dirty="0">
                <a:solidFill>
                  <a:prstClr val="black"/>
                </a:solidFill>
                <a:latin typeface="腾祥嘉丽纤圆繁" panose="01010104010101010101" pitchFamily="2" charset="-122"/>
                <a:ea typeface="腾祥嘉丽纤圆繁" panose="01010104010101010101" pitchFamily="2" charset="-122"/>
              </a:rPr>
              <a:t>3.</a:t>
            </a:r>
            <a:r>
              <a:rPr lang="zh-CN" altLang="en-US" sz="3200" b="1" dirty="0">
                <a:solidFill>
                  <a:prstClr val="black"/>
                </a:solidFill>
                <a:latin typeface="腾祥嘉丽纤圆繁" panose="01010104010101010101" pitchFamily="2" charset="-122"/>
                <a:ea typeface="腾祥嘉丽纤圆繁" panose="01010104010101010101" pitchFamily="2" charset="-122"/>
              </a:rPr>
              <a:t> </a:t>
            </a:r>
            <a:r>
              <a:rPr lang="en" altLang="zh-CN" sz="3200" b="1" dirty="0">
                <a:solidFill>
                  <a:prstClr val="black"/>
                </a:solidFill>
                <a:latin typeface="腾祥嘉丽纤圆繁" panose="01010104010101010101" pitchFamily="2" charset="-122"/>
                <a:ea typeface="腾祥嘉丽纤圆繁" panose="01010104010101010101" pitchFamily="2" charset="-122"/>
              </a:rPr>
              <a:t>RECURSIVE LEAST SQUARES ESTIMATION </a:t>
            </a:r>
          </a:p>
        </p:txBody>
      </p:sp>
      <p:pic>
        <p:nvPicPr>
          <p:cNvPr id="4" name="图片 3" descr="文本, 信件&#10;&#10;描述已自动生成">
            <a:extLst>
              <a:ext uri="{FF2B5EF4-FFF2-40B4-BE49-F238E27FC236}">
                <a16:creationId xmlns:a16="http://schemas.microsoft.com/office/drawing/2014/main" id="{F4362CC5-C3DB-A740-B15A-46E1234AD5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415" y="1263239"/>
            <a:ext cx="7810712" cy="1311632"/>
          </a:xfrm>
          <a:prstGeom prst="rect">
            <a:avLst/>
          </a:prstGeom>
        </p:spPr>
      </p:pic>
      <p:sp>
        <p:nvSpPr>
          <p:cNvPr id="5" name="文本框 4">
            <a:extLst>
              <a:ext uri="{FF2B5EF4-FFF2-40B4-BE49-F238E27FC236}">
                <a16:creationId xmlns:a16="http://schemas.microsoft.com/office/drawing/2014/main" id="{0E470F62-FC48-2A42-8A1C-7FF62464C583}"/>
              </a:ext>
            </a:extLst>
          </p:cNvPr>
          <p:cNvSpPr txBox="1"/>
          <p:nvPr/>
        </p:nvSpPr>
        <p:spPr>
          <a:xfrm>
            <a:off x="8437419" y="1506682"/>
            <a:ext cx="3044536" cy="369332"/>
          </a:xfrm>
          <a:prstGeom prst="rect">
            <a:avLst/>
          </a:prstGeom>
          <a:noFill/>
        </p:spPr>
        <p:txBody>
          <a:bodyPr wrap="square" rtlCol="0">
            <a:spAutoFit/>
          </a:bodyPr>
          <a:lstStyle/>
          <a:p>
            <a:r>
              <a:rPr kumimoji="1" lang="en-US" altLang="zh-CN" dirty="0"/>
              <a:t>From Ch1-page17</a:t>
            </a:r>
            <a:endParaRPr kumimoji="1" lang="zh-CN" altLang="en-US" dirty="0"/>
          </a:p>
        </p:txBody>
      </p:sp>
      <p:pic>
        <p:nvPicPr>
          <p:cNvPr id="7" name="图片 6" descr="文本&#10;&#10;描述已自动生成">
            <a:extLst>
              <a:ext uri="{FF2B5EF4-FFF2-40B4-BE49-F238E27FC236}">
                <a16:creationId xmlns:a16="http://schemas.microsoft.com/office/drawing/2014/main" id="{E5268B8E-0407-6442-BDCA-6118D486E0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4500" y="3123814"/>
            <a:ext cx="4152900" cy="825500"/>
          </a:xfrm>
          <a:prstGeom prst="rect">
            <a:avLst/>
          </a:prstGeom>
        </p:spPr>
      </p:pic>
      <p:pic>
        <p:nvPicPr>
          <p:cNvPr id="9" name="图片 8">
            <a:extLst>
              <a:ext uri="{FF2B5EF4-FFF2-40B4-BE49-F238E27FC236}">
                <a16:creationId xmlns:a16="http://schemas.microsoft.com/office/drawing/2014/main" id="{8CCEDC11-3267-C241-87DC-FCE80994B3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132" y="4070350"/>
            <a:ext cx="7658100" cy="571500"/>
          </a:xfrm>
          <a:prstGeom prst="rect">
            <a:avLst/>
          </a:prstGeom>
        </p:spPr>
      </p:pic>
      <p:pic>
        <p:nvPicPr>
          <p:cNvPr id="22" name="图片 21">
            <a:extLst>
              <a:ext uri="{FF2B5EF4-FFF2-40B4-BE49-F238E27FC236}">
                <a16:creationId xmlns:a16="http://schemas.microsoft.com/office/drawing/2014/main" id="{3103AA62-0737-864E-92F5-A804D1F6AF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584" y="3429000"/>
            <a:ext cx="4500957" cy="399278"/>
          </a:xfrm>
          <a:prstGeom prst="rect">
            <a:avLst/>
          </a:prstGeom>
        </p:spPr>
      </p:pic>
      <p:sp>
        <p:nvSpPr>
          <p:cNvPr id="11" name="右箭头 10">
            <a:extLst>
              <a:ext uri="{FF2B5EF4-FFF2-40B4-BE49-F238E27FC236}">
                <a16:creationId xmlns:a16="http://schemas.microsoft.com/office/drawing/2014/main" id="{62F7BA94-FF39-7B43-8D9A-99C78F005C8F}"/>
              </a:ext>
            </a:extLst>
          </p:cNvPr>
          <p:cNvSpPr/>
          <p:nvPr/>
        </p:nvSpPr>
        <p:spPr>
          <a:xfrm>
            <a:off x="5069541" y="3485575"/>
            <a:ext cx="1479177" cy="2154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4" name="图片 13" descr="文本, 信件&#10;&#10;描述已自动生成">
            <a:extLst>
              <a:ext uri="{FF2B5EF4-FFF2-40B4-BE49-F238E27FC236}">
                <a16:creationId xmlns:a16="http://schemas.microsoft.com/office/drawing/2014/main" id="{2AD39A40-D6DF-A642-95A0-F2825EF0969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14774" y="4860018"/>
            <a:ext cx="4069353" cy="1432656"/>
          </a:xfrm>
          <a:prstGeom prst="rect">
            <a:avLst/>
          </a:prstGeom>
        </p:spPr>
      </p:pic>
    </p:spTree>
    <p:extLst>
      <p:ext uri="{BB962C8B-B14F-4D97-AF65-F5344CB8AC3E}">
        <p14:creationId xmlns:p14="http://schemas.microsoft.com/office/powerpoint/2010/main" val="1196807427"/>
      </p:ext>
    </p:extLst>
  </p:cSld>
  <p:clrMapOvr>
    <a:masterClrMapping/>
  </p:clrMapOvr>
  <mc:AlternateContent xmlns:mc="http://schemas.openxmlformats.org/markup-compatibility/2006" xmlns:p14="http://schemas.microsoft.com/office/powerpoint/2010/main">
    <mc:Choice Requires="p14">
      <p:transition spd="slow" advTm="4000">
        <p14:ripple/>
      </p:transition>
    </mc:Choice>
    <mc:Fallback xmlns="">
      <p:transition spd="slow" advTm="4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14:bounceEnd="38000">
                                          <p:cBhvr additive="base">
                                            <p:cTn id="7" dur="500" fill="hold"/>
                                            <p:tgtEl>
                                              <p:spTgt spid="446"/>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4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cBhvr additive="base">
                                            <p:cTn id="7" dur="500" fill="hold"/>
                                            <p:tgtEl>
                                              <p:spTgt spid="446"/>
                                            </p:tgtEl>
                                            <p:attrNameLst>
                                              <p:attrName>ppt_x</p:attrName>
                                            </p:attrNameLst>
                                          </p:cBhvr>
                                          <p:tavLst>
                                            <p:tav tm="0">
                                              <p:val>
                                                <p:strVal val="0-#ppt_w/2"/>
                                              </p:val>
                                            </p:tav>
                                            <p:tav tm="100000">
                                              <p:val>
                                                <p:strVal val="#ppt_x"/>
                                              </p:val>
                                            </p:tav>
                                          </p:tavLst>
                                        </p:anim>
                                        <p:anim calcmode="lin" valueType="num">
                                          <p:cBhvr additive="base">
                                            <p:cTn id="8" dur="500" fill="hold"/>
                                            <p:tgtEl>
                                              <p:spTgt spid="446"/>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p:cTn id="11" dur="300" fill="hold"/>
                                            <p:tgtEl>
                                              <p:spTgt spid="14"/>
                                            </p:tgtEl>
                                            <p:attrNameLst>
                                              <p:attrName>ppt_w</p:attrName>
                                            </p:attrNameLst>
                                          </p:cBhvr>
                                          <p:tavLst>
                                            <p:tav tm="0">
                                              <p:val>
                                                <p:fltVal val="0"/>
                                              </p:val>
                                            </p:tav>
                                            <p:tav tm="100000">
                                              <p:val>
                                                <p:strVal val="#ppt_w"/>
                                              </p:val>
                                            </p:tav>
                                          </p:tavLst>
                                        </p:anim>
                                        <p:anim calcmode="lin" valueType="num">
                                          <p:cBhvr>
                                            <p:cTn id="12" dur="300" fill="hold"/>
                                            <p:tgtEl>
                                              <p:spTgt spid="14"/>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550"/>
                                      </p:stCondLst>
                                      <p:childTnLst>
                                        <p:animScale>
                                          <p:cBhvr>
                                            <p:cTn id="14" dur="150" fill="hold"/>
                                            <p:tgtEl>
                                              <p:spTgt spid="14"/>
                                            </p:tgtEl>
                                          </p:cBhvr>
                                          <p:by x="110000" y="110000"/>
                                        </p:animScale>
                                      </p:childTnLst>
                                    </p:cTn>
                                  </p:par>
                                  <p:par>
                                    <p:cTn id="15" presetID="23" presetClass="entr" presetSubtype="16" fill="hold" nodeType="withEffect">
                                      <p:stCondLst>
                                        <p:cond delay="550"/>
                                      </p:stCondLst>
                                      <p:childTnLst>
                                        <p:set>
                                          <p:cBhvr>
                                            <p:cTn id="16" dur="1" fill="hold">
                                              <p:stCondLst>
                                                <p:cond delay="0"/>
                                              </p:stCondLst>
                                            </p:cTn>
                                            <p:tgtEl>
                                              <p:spTgt spid="437"/>
                                            </p:tgtEl>
                                            <p:attrNameLst>
                                              <p:attrName>style.visibility</p:attrName>
                                            </p:attrNameLst>
                                          </p:cBhvr>
                                          <p:to>
                                            <p:strVal val="visible"/>
                                          </p:to>
                                        </p:set>
                                        <p:anim calcmode="lin" valueType="num">
                                          <p:cBhvr>
                                            <p:cTn id="17" dur="200" fill="hold"/>
                                            <p:tgtEl>
                                              <p:spTgt spid="437"/>
                                            </p:tgtEl>
                                            <p:attrNameLst>
                                              <p:attrName>ppt_w</p:attrName>
                                            </p:attrNameLst>
                                          </p:cBhvr>
                                          <p:tavLst>
                                            <p:tav tm="0">
                                              <p:val>
                                                <p:fltVal val="0"/>
                                              </p:val>
                                            </p:tav>
                                            <p:tav tm="100000">
                                              <p:val>
                                                <p:strVal val="#ppt_w"/>
                                              </p:val>
                                            </p:tav>
                                          </p:tavLst>
                                        </p:anim>
                                        <p:anim calcmode="lin" valueType="num">
                                          <p:cBhvr>
                                            <p:cTn id="18" dur="200" fill="hold"/>
                                            <p:tgtEl>
                                              <p:spTgt spid="437"/>
                                            </p:tgtEl>
                                            <p:attrNameLst>
                                              <p:attrName>ppt_h</p:attrName>
                                            </p:attrNameLst>
                                          </p:cBhvr>
                                          <p:tavLst>
                                            <p:tav tm="0">
                                              <p:val>
                                                <p:fltVal val="0"/>
                                              </p:val>
                                            </p:tav>
                                            <p:tav tm="100000">
                                              <p:val>
                                                <p:strVal val="#ppt_h"/>
                                              </p:val>
                                            </p:tav>
                                          </p:tavLst>
                                        </p:anim>
                                      </p:childTnLst>
                                    </p:cTn>
                                  </p:par>
                                  <p:par>
                                    <p:cTn id="19" presetID="6" presetClass="emph" presetSubtype="0" autoRev="1" fill="hold" nodeType="withEffect">
                                      <p:stCondLst>
                                        <p:cond delay="800"/>
                                      </p:stCondLst>
                                      <p:childTnLst>
                                        <p:animScale>
                                          <p:cBhvr>
                                            <p:cTn id="20" dur="100" fill="hold"/>
                                            <p:tgtEl>
                                              <p:spTgt spid="437"/>
                                            </p:tgtEl>
                                          </p:cBhvr>
                                          <p:by x="110000" y="100000"/>
                                        </p:animScale>
                                      </p:childTnLst>
                                    </p:cTn>
                                  </p:par>
                                  <p:par>
                                    <p:cTn id="21" presetID="6" presetClass="emph" presetSubtype="0" autoRev="1" fill="hold" nodeType="withEffect">
                                      <p:stCondLst>
                                        <p:cond delay="1000"/>
                                      </p:stCondLst>
                                      <p:childTnLst>
                                        <p:animScale>
                                          <p:cBhvr>
                                            <p:cTn id="22" dur="100" fill="hold"/>
                                            <p:tgtEl>
                                              <p:spTgt spid="437"/>
                                            </p:tgtEl>
                                          </p:cBhvr>
                                          <p:by x="95000" y="100000"/>
                                        </p:animScale>
                                      </p:childTnLst>
                                    </p:cTn>
                                  </p:par>
                                  <p:par>
                                    <p:cTn id="23" presetID="2" presetClass="entr" presetSubtype="2" decel="100000" fill="hold" nodeType="withEffect">
                                      <p:stCondLst>
                                        <p:cond delay="1250"/>
                                      </p:stCondLst>
                                      <p:childTnLst>
                                        <p:set>
                                          <p:cBhvr>
                                            <p:cTn id="24" dur="1" fill="hold">
                                              <p:stCondLst>
                                                <p:cond delay="0"/>
                                              </p:stCondLst>
                                            </p:cTn>
                                            <p:tgtEl>
                                              <p:spTgt spid="432"/>
                                            </p:tgtEl>
                                            <p:attrNameLst>
                                              <p:attrName>style.visibility</p:attrName>
                                            </p:attrNameLst>
                                          </p:cBhvr>
                                          <p:to>
                                            <p:strVal val="visible"/>
                                          </p:to>
                                        </p:set>
                                        <p:anim calcmode="lin" valueType="num">
                                          <p:cBhvr additive="base">
                                            <p:cTn id="25" dur="500" fill="hold"/>
                                            <p:tgtEl>
                                              <p:spTgt spid="432"/>
                                            </p:tgtEl>
                                            <p:attrNameLst>
                                              <p:attrName>ppt_x</p:attrName>
                                            </p:attrNameLst>
                                          </p:cBhvr>
                                          <p:tavLst>
                                            <p:tav tm="0">
                                              <p:val>
                                                <p:strVal val="1+#ppt_w/2"/>
                                              </p:val>
                                            </p:tav>
                                            <p:tav tm="100000">
                                              <p:val>
                                                <p:strVal val="#ppt_x"/>
                                              </p:val>
                                            </p:tav>
                                          </p:tavLst>
                                        </p:anim>
                                        <p:anim calcmode="lin" valueType="num">
                                          <p:cBhvr additive="base">
                                            <p:cTn id="26" dur="500" fill="hold"/>
                                            <p:tgtEl>
                                              <p:spTgt spid="432"/>
                                            </p:tgtEl>
                                            <p:attrNameLst>
                                              <p:attrName>ppt_y</p:attrName>
                                            </p:attrNameLst>
                                          </p:cBhvr>
                                          <p:tavLst>
                                            <p:tav tm="0">
                                              <p:val>
                                                <p:strVal val="#ppt_y"/>
                                              </p:val>
                                            </p:tav>
                                            <p:tav tm="100000">
                                              <p:val>
                                                <p:strVal val="#ppt_y"/>
                                              </p:val>
                                            </p:tav>
                                          </p:tavLst>
                                        </p:anim>
                                      </p:childTnLst>
                                    </p:cTn>
                                  </p:par>
                                  <p:par>
                                    <p:cTn id="27" presetID="2" presetClass="entr" presetSubtype="8" decel="100000" fill="hold" nodeType="withEffect">
                                      <p:stCondLst>
                                        <p:cond delay="1400"/>
                                      </p:stCondLst>
                                      <p:childTnLst>
                                        <p:set>
                                          <p:cBhvr>
                                            <p:cTn id="28" dur="1" fill="hold">
                                              <p:stCondLst>
                                                <p:cond delay="0"/>
                                              </p:stCondLst>
                                            </p:cTn>
                                            <p:tgtEl>
                                              <p:spTgt spid="433"/>
                                            </p:tgtEl>
                                            <p:attrNameLst>
                                              <p:attrName>style.visibility</p:attrName>
                                            </p:attrNameLst>
                                          </p:cBhvr>
                                          <p:to>
                                            <p:strVal val="visible"/>
                                          </p:to>
                                        </p:set>
                                        <p:anim calcmode="lin" valueType="num">
                                          <p:cBhvr additive="base">
                                            <p:cTn id="29" dur="500" fill="hold"/>
                                            <p:tgtEl>
                                              <p:spTgt spid="433"/>
                                            </p:tgtEl>
                                            <p:attrNameLst>
                                              <p:attrName>ppt_x</p:attrName>
                                            </p:attrNameLst>
                                          </p:cBhvr>
                                          <p:tavLst>
                                            <p:tav tm="0">
                                              <p:val>
                                                <p:strVal val="0-#ppt_w/2"/>
                                              </p:val>
                                            </p:tav>
                                            <p:tav tm="100000">
                                              <p:val>
                                                <p:strVal val="#ppt_x"/>
                                              </p:val>
                                            </p:tav>
                                          </p:tavLst>
                                        </p:anim>
                                        <p:anim calcmode="lin" valueType="num">
                                          <p:cBhvr additive="base">
                                            <p:cTn id="30" dur="500" fill="hold"/>
                                            <p:tgtEl>
                                              <p:spTgt spid="433"/>
                                            </p:tgtEl>
                                            <p:attrNameLst>
                                              <p:attrName>ppt_y</p:attrName>
                                            </p:attrNameLst>
                                          </p:cBhvr>
                                          <p:tavLst>
                                            <p:tav tm="0">
                                              <p:val>
                                                <p:strVal val="#ppt_y"/>
                                              </p:val>
                                            </p:tav>
                                            <p:tav tm="100000">
                                              <p:val>
                                                <p:strVal val="#ppt_y"/>
                                              </p:val>
                                            </p:tav>
                                          </p:tavLst>
                                        </p:anim>
                                      </p:childTnLst>
                                    </p:cTn>
                                  </p:par>
                                  <p:par>
                                    <p:cTn id="31" presetID="2" presetClass="entr" presetSubtype="2" decel="100000" fill="hold" nodeType="withEffect">
                                      <p:stCondLst>
                                        <p:cond delay="1500"/>
                                      </p:stCondLst>
                                      <p:childTnLst>
                                        <p:set>
                                          <p:cBhvr>
                                            <p:cTn id="32" dur="1" fill="hold">
                                              <p:stCondLst>
                                                <p:cond delay="0"/>
                                              </p:stCondLst>
                                            </p:cTn>
                                            <p:tgtEl>
                                              <p:spTgt spid="435"/>
                                            </p:tgtEl>
                                            <p:attrNameLst>
                                              <p:attrName>style.visibility</p:attrName>
                                            </p:attrNameLst>
                                          </p:cBhvr>
                                          <p:to>
                                            <p:strVal val="visible"/>
                                          </p:to>
                                        </p:set>
                                        <p:anim calcmode="lin" valueType="num">
                                          <p:cBhvr additive="base">
                                            <p:cTn id="33" dur="500" fill="hold"/>
                                            <p:tgtEl>
                                              <p:spTgt spid="435"/>
                                            </p:tgtEl>
                                            <p:attrNameLst>
                                              <p:attrName>ppt_x</p:attrName>
                                            </p:attrNameLst>
                                          </p:cBhvr>
                                          <p:tavLst>
                                            <p:tav tm="0">
                                              <p:val>
                                                <p:strVal val="1+#ppt_w/2"/>
                                              </p:val>
                                            </p:tav>
                                            <p:tav tm="100000">
                                              <p:val>
                                                <p:strVal val="#ppt_x"/>
                                              </p:val>
                                            </p:tav>
                                          </p:tavLst>
                                        </p:anim>
                                        <p:anim calcmode="lin" valueType="num">
                                          <p:cBhvr additive="base">
                                            <p:cTn id="34" dur="500" fill="hold"/>
                                            <p:tgtEl>
                                              <p:spTgt spid="435"/>
                                            </p:tgtEl>
                                            <p:attrNameLst>
                                              <p:attrName>ppt_y</p:attrName>
                                            </p:attrNameLst>
                                          </p:cBhvr>
                                          <p:tavLst>
                                            <p:tav tm="0">
                                              <p:val>
                                                <p:strVal val="#ppt_y"/>
                                              </p:val>
                                            </p:tav>
                                            <p:tav tm="100000">
                                              <p:val>
                                                <p:strVal val="#ppt_y"/>
                                              </p:val>
                                            </p:tav>
                                          </p:tavLst>
                                        </p:anim>
                                      </p:childTnLst>
                                    </p:cTn>
                                  </p:par>
                                  <p:par>
                                    <p:cTn id="35" presetID="2" presetClass="entr" presetSubtype="8" decel="100000" fill="hold" nodeType="withEffect">
                                      <p:stCondLst>
                                        <p:cond delay="1600"/>
                                      </p:stCondLst>
                                      <p:childTnLst>
                                        <p:set>
                                          <p:cBhvr>
                                            <p:cTn id="36" dur="1" fill="hold">
                                              <p:stCondLst>
                                                <p:cond delay="0"/>
                                              </p:stCondLst>
                                            </p:cTn>
                                            <p:tgtEl>
                                              <p:spTgt spid="434"/>
                                            </p:tgtEl>
                                            <p:attrNameLst>
                                              <p:attrName>style.visibility</p:attrName>
                                            </p:attrNameLst>
                                          </p:cBhvr>
                                          <p:to>
                                            <p:strVal val="visible"/>
                                          </p:to>
                                        </p:set>
                                        <p:anim calcmode="lin" valueType="num">
                                          <p:cBhvr additive="base">
                                            <p:cTn id="37" dur="500" fill="hold"/>
                                            <p:tgtEl>
                                              <p:spTgt spid="434"/>
                                            </p:tgtEl>
                                            <p:attrNameLst>
                                              <p:attrName>ppt_x</p:attrName>
                                            </p:attrNameLst>
                                          </p:cBhvr>
                                          <p:tavLst>
                                            <p:tav tm="0">
                                              <p:val>
                                                <p:strVal val="0-#ppt_w/2"/>
                                              </p:val>
                                            </p:tav>
                                            <p:tav tm="100000">
                                              <p:val>
                                                <p:strVal val="#ppt_x"/>
                                              </p:val>
                                            </p:tav>
                                          </p:tavLst>
                                        </p:anim>
                                        <p:anim calcmode="lin" valueType="num">
                                          <p:cBhvr additive="base">
                                            <p:cTn id="38" dur="500" fill="hold"/>
                                            <p:tgtEl>
                                              <p:spTgt spid="434"/>
                                            </p:tgtEl>
                                            <p:attrNameLst>
                                              <p:attrName>ppt_y</p:attrName>
                                            </p:attrNameLst>
                                          </p:cBhvr>
                                          <p:tavLst>
                                            <p:tav tm="0">
                                              <p:val>
                                                <p:strVal val="#ppt_y"/>
                                              </p:val>
                                            </p:tav>
                                            <p:tav tm="100000">
                                              <p:val>
                                                <p:strVal val="#ppt_y"/>
                                              </p:val>
                                            </p:tav>
                                          </p:tavLst>
                                        </p:anim>
                                      </p:childTnLst>
                                    </p:cTn>
                                  </p:par>
                                  <p:par>
                                    <p:cTn id="39" presetID="49" presetClass="entr" presetSubtype="0" decel="100000" fill="hold" nodeType="withEffect">
                                      <p:stCondLst>
                                        <p:cond delay="1000"/>
                                      </p:stCondLst>
                                      <p:childTnLst>
                                        <p:set>
                                          <p:cBhvr>
                                            <p:cTn id="40" dur="1" fill="hold">
                                              <p:stCondLst>
                                                <p:cond delay="0"/>
                                              </p:stCondLst>
                                            </p:cTn>
                                            <p:tgtEl>
                                              <p:spTgt spid="443"/>
                                            </p:tgtEl>
                                            <p:attrNameLst>
                                              <p:attrName>style.visibility</p:attrName>
                                            </p:attrNameLst>
                                          </p:cBhvr>
                                          <p:to>
                                            <p:strVal val="visible"/>
                                          </p:to>
                                        </p:set>
                                        <p:anim calcmode="lin" valueType="num">
                                          <p:cBhvr>
                                            <p:cTn id="41" dur="500" fill="hold"/>
                                            <p:tgtEl>
                                              <p:spTgt spid="443"/>
                                            </p:tgtEl>
                                            <p:attrNameLst>
                                              <p:attrName>ppt_w</p:attrName>
                                            </p:attrNameLst>
                                          </p:cBhvr>
                                          <p:tavLst>
                                            <p:tav tm="0">
                                              <p:val>
                                                <p:fltVal val="0"/>
                                              </p:val>
                                            </p:tav>
                                            <p:tav tm="100000">
                                              <p:val>
                                                <p:strVal val="#ppt_w"/>
                                              </p:val>
                                            </p:tav>
                                          </p:tavLst>
                                        </p:anim>
                                        <p:anim calcmode="lin" valueType="num">
                                          <p:cBhvr>
                                            <p:cTn id="42" dur="500" fill="hold"/>
                                            <p:tgtEl>
                                              <p:spTgt spid="443"/>
                                            </p:tgtEl>
                                            <p:attrNameLst>
                                              <p:attrName>ppt_h</p:attrName>
                                            </p:attrNameLst>
                                          </p:cBhvr>
                                          <p:tavLst>
                                            <p:tav tm="0">
                                              <p:val>
                                                <p:fltVal val="0"/>
                                              </p:val>
                                            </p:tav>
                                            <p:tav tm="100000">
                                              <p:val>
                                                <p:strVal val="#ppt_h"/>
                                              </p:val>
                                            </p:tav>
                                          </p:tavLst>
                                        </p:anim>
                                        <p:anim calcmode="lin" valueType="num">
                                          <p:cBhvr>
                                            <p:cTn id="43" dur="500" fill="hold"/>
                                            <p:tgtEl>
                                              <p:spTgt spid="443"/>
                                            </p:tgtEl>
                                            <p:attrNameLst>
                                              <p:attrName>style.rotation</p:attrName>
                                            </p:attrNameLst>
                                          </p:cBhvr>
                                          <p:tavLst>
                                            <p:tav tm="0">
                                              <p:val>
                                                <p:fltVal val="360"/>
                                              </p:val>
                                            </p:tav>
                                            <p:tav tm="100000">
                                              <p:val>
                                                <p:fltVal val="0"/>
                                              </p:val>
                                            </p:tav>
                                          </p:tavLst>
                                        </p:anim>
                                        <p:animEffect transition="in" filter="fade">
                                          <p:cBhvr>
                                            <p:cTn id="44" dur="500"/>
                                            <p:tgtEl>
                                              <p:spTgt spid="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alphaModFix amt="0"/>
            <a:lum/>
          </a:blip>
          <a:srcRect/>
          <a:stretch>
            <a:fillRect/>
          </a:stretch>
        </a:blipFill>
        <a:effectLst/>
      </p:bgPr>
    </p:bg>
    <p:spTree>
      <p:nvGrpSpPr>
        <p:cNvPr id="1" name=""/>
        <p:cNvGrpSpPr/>
        <p:nvPr/>
      </p:nvGrpSpPr>
      <p:grpSpPr>
        <a:xfrm>
          <a:off x="0" y="0"/>
          <a:ext cx="0" cy="0"/>
          <a:chOff x="0" y="0"/>
          <a:chExt cx="0" cy="0"/>
        </a:xfrm>
      </p:grpSpPr>
      <p:grpSp>
        <p:nvGrpSpPr>
          <p:cNvPr id="446" name="组合 445"/>
          <p:cNvGrpSpPr/>
          <p:nvPr/>
        </p:nvGrpSpPr>
        <p:grpSpPr>
          <a:xfrm>
            <a:off x="0" y="-173889"/>
            <a:ext cx="5930153" cy="1422882"/>
            <a:chOff x="-161312" y="-173889"/>
            <a:chExt cx="5930153" cy="1422882"/>
          </a:xfrm>
        </p:grpSpPr>
        <p:grpSp>
          <p:nvGrpSpPr>
            <p:cNvPr id="436" name="组合 435"/>
            <p:cNvGrpSpPr/>
            <p:nvPr/>
          </p:nvGrpSpPr>
          <p:grpSpPr>
            <a:xfrm>
              <a:off x="-161312" y="-173889"/>
              <a:ext cx="5930153" cy="1422882"/>
              <a:chOff x="-161312" y="-173889"/>
              <a:chExt cx="5930153" cy="1422882"/>
            </a:xfrm>
          </p:grpSpPr>
          <p:pic>
            <p:nvPicPr>
              <p:cNvPr id="28" name="图片 27"/>
              <p:cNvPicPr>
                <a:picLocks noChangeAspect="1"/>
              </p:cNvPicPr>
              <p:nvPr/>
            </p:nvPicPr>
            <p:blipFill>
              <a:blip r:embed="rId3" cstate="print"/>
              <a:stretch>
                <a:fillRect/>
              </a:stretch>
            </p:blipFill>
            <p:spPr>
              <a:xfrm>
                <a:off x="-161312" y="-173889"/>
                <a:ext cx="1193210" cy="1091464"/>
              </a:xfrm>
              <a:prstGeom prst="rect">
                <a:avLst/>
              </a:prstGeom>
            </p:spPr>
          </p:pic>
          <p:sp>
            <p:nvSpPr>
              <p:cNvPr id="30" name="文本框 29"/>
              <p:cNvSpPr txBox="1"/>
              <p:nvPr/>
            </p:nvSpPr>
            <p:spPr>
              <a:xfrm>
                <a:off x="779160" y="171775"/>
                <a:ext cx="4989681" cy="1077218"/>
              </a:xfrm>
              <a:prstGeom prst="rect">
                <a:avLst/>
              </a:prstGeom>
              <a:noFill/>
            </p:spPr>
            <p:txBody>
              <a:bodyPr wrap="square" rtlCol="0">
                <a:spAutoFit/>
              </a:bodyPr>
              <a:lstStyle/>
              <a:p>
                <a:pPr algn="dist"/>
                <a:r>
                  <a:rPr lang="en-US" altLang="zh-CN" sz="3200" b="1" dirty="0">
                    <a:solidFill>
                      <a:prstClr val="black"/>
                    </a:solidFill>
                    <a:latin typeface="腾祥嘉丽纤圆繁" panose="01010104010101010101" pitchFamily="2" charset="-122"/>
                    <a:ea typeface="腾祥嘉丽纤圆繁" panose="01010104010101010101" pitchFamily="2" charset="-122"/>
                  </a:rPr>
                  <a:t>4. WIENER FILTERING </a:t>
                </a:r>
              </a:p>
              <a:p>
                <a:pPr algn="dist"/>
                <a:endParaRPr kumimoji="0" lang="en" altLang="zh-CN" sz="3200" b="1" i="0" u="none" strike="noStrike" kern="1200" cap="none" spc="0" normalizeH="0" baseline="0" noProof="0" dirty="0">
                  <a:ln>
                    <a:noFill/>
                  </a:ln>
                  <a:solidFill>
                    <a:prstClr val="black"/>
                  </a:solidFill>
                  <a:effectLst/>
                  <a:uLnTx/>
                  <a:uFillTx/>
                  <a:latin typeface="腾祥嘉丽纤圆繁" panose="01010104010101010101" pitchFamily="2" charset="-122"/>
                  <a:ea typeface="腾祥嘉丽纤圆繁" panose="01010104010101010101" pitchFamily="2" charset="-122"/>
                  <a:cs typeface="+mn-cs"/>
                </a:endParaRPr>
              </a:p>
            </p:txBody>
          </p:sp>
          <p:cxnSp>
            <p:nvCxnSpPr>
              <p:cNvPr id="31" name="直接连接符 30"/>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445" name="直接连接符 444"/>
            <p:cNvCxnSpPr/>
            <p:nvPr/>
          </p:nvCxnSpPr>
          <p:spPr>
            <a:xfrm flipH="1">
              <a:off x="-22679" y="781050"/>
              <a:ext cx="2095500"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3" name="图片 2" descr="黑色的钟表&#10;&#10;中度可信度描述已自动生成">
            <a:extLst>
              <a:ext uri="{FF2B5EF4-FFF2-40B4-BE49-F238E27FC236}">
                <a16:creationId xmlns:a16="http://schemas.microsoft.com/office/drawing/2014/main" id="{B87E6A8B-95E5-534C-8A8A-26F622D85D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5509" y="956700"/>
            <a:ext cx="7645400" cy="1600200"/>
          </a:xfrm>
          <a:prstGeom prst="rect">
            <a:avLst/>
          </a:prstGeom>
        </p:spPr>
      </p:pic>
      <p:sp>
        <p:nvSpPr>
          <p:cNvPr id="4" name="文本框 3">
            <a:extLst>
              <a:ext uri="{FF2B5EF4-FFF2-40B4-BE49-F238E27FC236}">
                <a16:creationId xmlns:a16="http://schemas.microsoft.com/office/drawing/2014/main" id="{50C23CA4-4DEC-BD40-9A84-ABA70CBD8E4D}"/>
              </a:ext>
            </a:extLst>
          </p:cNvPr>
          <p:cNvSpPr txBox="1"/>
          <p:nvPr/>
        </p:nvSpPr>
        <p:spPr>
          <a:xfrm>
            <a:off x="1013800" y="2616024"/>
            <a:ext cx="10806165" cy="1200329"/>
          </a:xfrm>
          <a:prstGeom prst="rect">
            <a:avLst/>
          </a:prstGeom>
          <a:noFill/>
        </p:spPr>
        <p:txBody>
          <a:bodyPr wrap="square" rtlCol="0">
            <a:spAutoFit/>
          </a:bodyPr>
          <a:lstStyle/>
          <a:p>
            <a:pPr marL="285750" indent="-285750">
              <a:buFont typeface="Arial" panose="020B0604020202020204" pitchFamily="34" charset="0"/>
              <a:buChar char="•"/>
            </a:pPr>
            <a:r>
              <a:rPr kumimoji="1" lang="en" altLang="zh-CN" dirty="0"/>
              <a:t>Wiener filter mainly designs a linear time-invariant filter from the frequency domain point of view to extract the signal from the noise</a:t>
            </a:r>
          </a:p>
          <a:p>
            <a:pPr marL="285750" indent="-285750">
              <a:buFont typeface="Arial" panose="020B0604020202020204" pitchFamily="34" charset="0"/>
              <a:buChar char="•"/>
            </a:pPr>
            <a:r>
              <a:rPr kumimoji="1" lang="en" altLang="zh-CN" dirty="0"/>
              <a:t>The essence of Wiener Filtering is to minimize the mean square of estimated error, defined as the difference between the expected response and the filter's actual output</a:t>
            </a:r>
            <a:endParaRPr kumimoji="1" lang="zh-CN" altLang="en-US" dirty="0"/>
          </a:p>
        </p:txBody>
      </p:sp>
      <p:pic>
        <p:nvPicPr>
          <p:cNvPr id="6" name="图片 5" descr="文本&#10;&#10;描述已自动生成">
            <a:extLst>
              <a:ext uri="{FF2B5EF4-FFF2-40B4-BE49-F238E27FC236}">
                <a16:creationId xmlns:a16="http://schemas.microsoft.com/office/drawing/2014/main" id="{0347C05D-7B5E-1249-826A-683F00F9D5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4099" y="4174848"/>
            <a:ext cx="5426689" cy="2218107"/>
          </a:xfrm>
          <a:prstGeom prst="rect">
            <a:avLst/>
          </a:prstGeom>
        </p:spPr>
      </p:pic>
      <p:pic>
        <p:nvPicPr>
          <p:cNvPr id="8" name="图片 7" descr="图示&#10;&#10;描述已自动生成">
            <a:extLst>
              <a:ext uri="{FF2B5EF4-FFF2-40B4-BE49-F238E27FC236}">
                <a16:creationId xmlns:a16="http://schemas.microsoft.com/office/drawing/2014/main" id="{C6AF24BE-7B9F-7A49-AC8E-2D503AC6E0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30153" y="4244935"/>
            <a:ext cx="6647050" cy="1669019"/>
          </a:xfrm>
          <a:prstGeom prst="rect">
            <a:avLst/>
          </a:prstGeom>
        </p:spPr>
      </p:pic>
    </p:spTree>
    <p:extLst>
      <p:ext uri="{BB962C8B-B14F-4D97-AF65-F5344CB8AC3E}">
        <p14:creationId xmlns:p14="http://schemas.microsoft.com/office/powerpoint/2010/main" val="1693942004"/>
      </p:ext>
    </p:extLst>
  </p:cSld>
  <p:clrMapOvr>
    <a:masterClrMapping/>
  </p:clrMapOvr>
  <mc:AlternateContent xmlns:mc="http://schemas.openxmlformats.org/markup-compatibility/2006" xmlns:p14="http://schemas.microsoft.com/office/powerpoint/2010/main">
    <mc:Choice Requires="p14">
      <p:transition spd="slow" advTm="4000">
        <p14:ripple/>
      </p:transition>
    </mc:Choice>
    <mc:Fallback xmlns="">
      <p:transition spd="slow" advTm="4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14:bounceEnd="38000">
                                          <p:cBhvr additive="base">
                                            <p:cTn id="7" dur="500" fill="hold"/>
                                            <p:tgtEl>
                                              <p:spTgt spid="446"/>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4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cBhvr additive="base">
                                            <p:cTn id="7" dur="500" fill="hold"/>
                                            <p:tgtEl>
                                              <p:spTgt spid="446"/>
                                            </p:tgtEl>
                                            <p:attrNameLst>
                                              <p:attrName>ppt_x</p:attrName>
                                            </p:attrNameLst>
                                          </p:cBhvr>
                                          <p:tavLst>
                                            <p:tav tm="0">
                                              <p:val>
                                                <p:strVal val="0-#ppt_w/2"/>
                                              </p:val>
                                            </p:tav>
                                            <p:tav tm="100000">
                                              <p:val>
                                                <p:strVal val="#ppt_x"/>
                                              </p:val>
                                            </p:tav>
                                          </p:tavLst>
                                        </p:anim>
                                        <p:anim calcmode="lin" valueType="num">
                                          <p:cBhvr additive="base">
                                            <p:cTn id="8" dur="500" fill="hold"/>
                                            <p:tgtEl>
                                              <p:spTgt spid="446"/>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p:cTn id="11" dur="300" fill="hold"/>
                                            <p:tgtEl>
                                              <p:spTgt spid="14"/>
                                            </p:tgtEl>
                                            <p:attrNameLst>
                                              <p:attrName>ppt_w</p:attrName>
                                            </p:attrNameLst>
                                          </p:cBhvr>
                                          <p:tavLst>
                                            <p:tav tm="0">
                                              <p:val>
                                                <p:fltVal val="0"/>
                                              </p:val>
                                            </p:tav>
                                            <p:tav tm="100000">
                                              <p:val>
                                                <p:strVal val="#ppt_w"/>
                                              </p:val>
                                            </p:tav>
                                          </p:tavLst>
                                        </p:anim>
                                        <p:anim calcmode="lin" valueType="num">
                                          <p:cBhvr>
                                            <p:cTn id="12" dur="300" fill="hold"/>
                                            <p:tgtEl>
                                              <p:spTgt spid="14"/>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550"/>
                                      </p:stCondLst>
                                      <p:childTnLst>
                                        <p:animScale>
                                          <p:cBhvr>
                                            <p:cTn id="14" dur="150" fill="hold"/>
                                            <p:tgtEl>
                                              <p:spTgt spid="14"/>
                                            </p:tgtEl>
                                          </p:cBhvr>
                                          <p:by x="110000" y="110000"/>
                                        </p:animScale>
                                      </p:childTnLst>
                                    </p:cTn>
                                  </p:par>
                                  <p:par>
                                    <p:cTn id="15" presetID="23" presetClass="entr" presetSubtype="16" fill="hold" nodeType="withEffect">
                                      <p:stCondLst>
                                        <p:cond delay="550"/>
                                      </p:stCondLst>
                                      <p:childTnLst>
                                        <p:set>
                                          <p:cBhvr>
                                            <p:cTn id="16" dur="1" fill="hold">
                                              <p:stCondLst>
                                                <p:cond delay="0"/>
                                              </p:stCondLst>
                                            </p:cTn>
                                            <p:tgtEl>
                                              <p:spTgt spid="437"/>
                                            </p:tgtEl>
                                            <p:attrNameLst>
                                              <p:attrName>style.visibility</p:attrName>
                                            </p:attrNameLst>
                                          </p:cBhvr>
                                          <p:to>
                                            <p:strVal val="visible"/>
                                          </p:to>
                                        </p:set>
                                        <p:anim calcmode="lin" valueType="num">
                                          <p:cBhvr>
                                            <p:cTn id="17" dur="200" fill="hold"/>
                                            <p:tgtEl>
                                              <p:spTgt spid="437"/>
                                            </p:tgtEl>
                                            <p:attrNameLst>
                                              <p:attrName>ppt_w</p:attrName>
                                            </p:attrNameLst>
                                          </p:cBhvr>
                                          <p:tavLst>
                                            <p:tav tm="0">
                                              <p:val>
                                                <p:fltVal val="0"/>
                                              </p:val>
                                            </p:tav>
                                            <p:tav tm="100000">
                                              <p:val>
                                                <p:strVal val="#ppt_w"/>
                                              </p:val>
                                            </p:tav>
                                          </p:tavLst>
                                        </p:anim>
                                        <p:anim calcmode="lin" valueType="num">
                                          <p:cBhvr>
                                            <p:cTn id="18" dur="200" fill="hold"/>
                                            <p:tgtEl>
                                              <p:spTgt spid="437"/>
                                            </p:tgtEl>
                                            <p:attrNameLst>
                                              <p:attrName>ppt_h</p:attrName>
                                            </p:attrNameLst>
                                          </p:cBhvr>
                                          <p:tavLst>
                                            <p:tav tm="0">
                                              <p:val>
                                                <p:fltVal val="0"/>
                                              </p:val>
                                            </p:tav>
                                            <p:tav tm="100000">
                                              <p:val>
                                                <p:strVal val="#ppt_h"/>
                                              </p:val>
                                            </p:tav>
                                          </p:tavLst>
                                        </p:anim>
                                      </p:childTnLst>
                                    </p:cTn>
                                  </p:par>
                                  <p:par>
                                    <p:cTn id="19" presetID="6" presetClass="emph" presetSubtype="0" autoRev="1" fill="hold" nodeType="withEffect">
                                      <p:stCondLst>
                                        <p:cond delay="800"/>
                                      </p:stCondLst>
                                      <p:childTnLst>
                                        <p:animScale>
                                          <p:cBhvr>
                                            <p:cTn id="20" dur="100" fill="hold"/>
                                            <p:tgtEl>
                                              <p:spTgt spid="437"/>
                                            </p:tgtEl>
                                          </p:cBhvr>
                                          <p:by x="110000" y="100000"/>
                                        </p:animScale>
                                      </p:childTnLst>
                                    </p:cTn>
                                  </p:par>
                                  <p:par>
                                    <p:cTn id="21" presetID="6" presetClass="emph" presetSubtype="0" autoRev="1" fill="hold" nodeType="withEffect">
                                      <p:stCondLst>
                                        <p:cond delay="1000"/>
                                      </p:stCondLst>
                                      <p:childTnLst>
                                        <p:animScale>
                                          <p:cBhvr>
                                            <p:cTn id="22" dur="100" fill="hold"/>
                                            <p:tgtEl>
                                              <p:spTgt spid="437"/>
                                            </p:tgtEl>
                                          </p:cBhvr>
                                          <p:by x="95000" y="100000"/>
                                        </p:animScale>
                                      </p:childTnLst>
                                    </p:cTn>
                                  </p:par>
                                  <p:par>
                                    <p:cTn id="23" presetID="2" presetClass="entr" presetSubtype="2" decel="100000" fill="hold" nodeType="withEffect">
                                      <p:stCondLst>
                                        <p:cond delay="1250"/>
                                      </p:stCondLst>
                                      <p:childTnLst>
                                        <p:set>
                                          <p:cBhvr>
                                            <p:cTn id="24" dur="1" fill="hold">
                                              <p:stCondLst>
                                                <p:cond delay="0"/>
                                              </p:stCondLst>
                                            </p:cTn>
                                            <p:tgtEl>
                                              <p:spTgt spid="432"/>
                                            </p:tgtEl>
                                            <p:attrNameLst>
                                              <p:attrName>style.visibility</p:attrName>
                                            </p:attrNameLst>
                                          </p:cBhvr>
                                          <p:to>
                                            <p:strVal val="visible"/>
                                          </p:to>
                                        </p:set>
                                        <p:anim calcmode="lin" valueType="num">
                                          <p:cBhvr additive="base">
                                            <p:cTn id="25" dur="500" fill="hold"/>
                                            <p:tgtEl>
                                              <p:spTgt spid="432"/>
                                            </p:tgtEl>
                                            <p:attrNameLst>
                                              <p:attrName>ppt_x</p:attrName>
                                            </p:attrNameLst>
                                          </p:cBhvr>
                                          <p:tavLst>
                                            <p:tav tm="0">
                                              <p:val>
                                                <p:strVal val="1+#ppt_w/2"/>
                                              </p:val>
                                            </p:tav>
                                            <p:tav tm="100000">
                                              <p:val>
                                                <p:strVal val="#ppt_x"/>
                                              </p:val>
                                            </p:tav>
                                          </p:tavLst>
                                        </p:anim>
                                        <p:anim calcmode="lin" valueType="num">
                                          <p:cBhvr additive="base">
                                            <p:cTn id="26" dur="500" fill="hold"/>
                                            <p:tgtEl>
                                              <p:spTgt spid="432"/>
                                            </p:tgtEl>
                                            <p:attrNameLst>
                                              <p:attrName>ppt_y</p:attrName>
                                            </p:attrNameLst>
                                          </p:cBhvr>
                                          <p:tavLst>
                                            <p:tav tm="0">
                                              <p:val>
                                                <p:strVal val="#ppt_y"/>
                                              </p:val>
                                            </p:tav>
                                            <p:tav tm="100000">
                                              <p:val>
                                                <p:strVal val="#ppt_y"/>
                                              </p:val>
                                            </p:tav>
                                          </p:tavLst>
                                        </p:anim>
                                      </p:childTnLst>
                                    </p:cTn>
                                  </p:par>
                                  <p:par>
                                    <p:cTn id="27" presetID="2" presetClass="entr" presetSubtype="8" decel="100000" fill="hold" nodeType="withEffect">
                                      <p:stCondLst>
                                        <p:cond delay="1400"/>
                                      </p:stCondLst>
                                      <p:childTnLst>
                                        <p:set>
                                          <p:cBhvr>
                                            <p:cTn id="28" dur="1" fill="hold">
                                              <p:stCondLst>
                                                <p:cond delay="0"/>
                                              </p:stCondLst>
                                            </p:cTn>
                                            <p:tgtEl>
                                              <p:spTgt spid="433"/>
                                            </p:tgtEl>
                                            <p:attrNameLst>
                                              <p:attrName>style.visibility</p:attrName>
                                            </p:attrNameLst>
                                          </p:cBhvr>
                                          <p:to>
                                            <p:strVal val="visible"/>
                                          </p:to>
                                        </p:set>
                                        <p:anim calcmode="lin" valueType="num">
                                          <p:cBhvr additive="base">
                                            <p:cTn id="29" dur="500" fill="hold"/>
                                            <p:tgtEl>
                                              <p:spTgt spid="433"/>
                                            </p:tgtEl>
                                            <p:attrNameLst>
                                              <p:attrName>ppt_x</p:attrName>
                                            </p:attrNameLst>
                                          </p:cBhvr>
                                          <p:tavLst>
                                            <p:tav tm="0">
                                              <p:val>
                                                <p:strVal val="0-#ppt_w/2"/>
                                              </p:val>
                                            </p:tav>
                                            <p:tav tm="100000">
                                              <p:val>
                                                <p:strVal val="#ppt_x"/>
                                              </p:val>
                                            </p:tav>
                                          </p:tavLst>
                                        </p:anim>
                                        <p:anim calcmode="lin" valueType="num">
                                          <p:cBhvr additive="base">
                                            <p:cTn id="30" dur="500" fill="hold"/>
                                            <p:tgtEl>
                                              <p:spTgt spid="433"/>
                                            </p:tgtEl>
                                            <p:attrNameLst>
                                              <p:attrName>ppt_y</p:attrName>
                                            </p:attrNameLst>
                                          </p:cBhvr>
                                          <p:tavLst>
                                            <p:tav tm="0">
                                              <p:val>
                                                <p:strVal val="#ppt_y"/>
                                              </p:val>
                                            </p:tav>
                                            <p:tav tm="100000">
                                              <p:val>
                                                <p:strVal val="#ppt_y"/>
                                              </p:val>
                                            </p:tav>
                                          </p:tavLst>
                                        </p:anim>
                                      </p:childTnLst>
                                    </p:cTn>
                                  </p:par>
                                  <p:par>
                                    <p:cTn id="31" presetID="2" presetClass="entr" presetSubtype="2" decel="100000" fill="hold" nodeType="withEffect">
                                      <p:stCondLst>
                                        <p:cond delay="1500"/>
                                      </p:stCondLst>
                                      <p:childTnLst>
                                        <p:set>
                                          <p:cBhvr>
                                            <p:cTn id="32" dur="1" fill="hold">
                                              <p:stCondLst>
                                                <p:cond delay="0"/>
                                              </p:stCondLst>
                                            </p:cTn>
                                            <p:tgtEl>
                                              <p:spTgt spid="435"/>
                                            </p:tgtEl>
                                            <p:attrNameLst>
                                              <p:attrName>style.visibility</p:attrName>
                                            </p:attrNameLst>
                                          </p:cBhvr>
                                          <p:to>
                                            <p:strVal val="visible"/>
                                          </p:to>
                                        </p:set>
                                        <p:anim calcmode="lin" valueType="num">
                                          <p:cBhvr additive="base">
                                            <p:cTn id="33" dur="500" fill="hold"/>
                                            <p:tgtEl>
                                              <p:spTgt spid="435"/>
                                            </p:tgtEl>
                                            <p:attrNameLst>
                                              <p:attrName>ppt_x</p:attrName>
                                            </p:attrNameLst>
                                          </p:cBhvr>
                                          <p:tavLst>
                                            <p:tav tm="0">
                                              <p:val>
                                                <p:strVal val="1+#ppt_w/2"/>
                                              </p:val>
                                            </p:tav>
                                            <p:tav tm="100000">
                                              <p:val>
                                                <p:strVal val="#ppt_x"/>
                                              </p:val>
                                            </p:tav>
                                          </p:tavLst>
                                        </p:anim>
                                        <p:anim calcmode="lin" valueType="num">
                                          <p:cBhvr additive="base">
                                            <p:cTn id="34" dur="500" fill="hold"/>
                                            <p:tgtEl>
                                              <p:spTgt spid="435"/>
                                            </p:tgtEl>
                                            <p:attrNameLst>
                                              <p:attrName>ppt_y</p:attrName>
                                            </p:attrNameLst>
                                          </p:cBhvr>
                                          <p:tavLst>
                                            <p:tav tm="0">
                                              <p:val>
                                                <p:strVal val="#ppt_y"/>
                                              </p:val>
                                            </p:tav>
                                            <p:tav tm="100000">
                                              <p:val>
                                                <p:strVal val="#ppt_y"/>
                                              </p:val>
                                            </p:tav>
                                          </p:tavLst>
                                        </p:anim>
                                      </p:childTnLst>
                                    </p:cTn>
                                  </p:par>
                                  <p:par>
                                    <p:cTn id="35" presetID="2" presetClass="entr" presetSubtype="8" decel="100000" fill="hold" nodeType="withEffect">
                                      <p:stCondLst>
                                        <p:cond delay="1600"/>
                                      </p:stCondLst>
                                      <p:childTnLst>
                                        <p:set>
                                          <p:cBhvr>
                                            <p:cTn id="36" dur="1" fill="hold">
                                              <p:stCondLst>
                                                <p:cond delay="0"/>
                                              </p:stCondLst>
                                            </p:cTn>
                                            <p:tgtEl>
                                              <p:spTgt spid="434"/>
                                            </p:tgtEl>
                                            <p:attrNameLst>
                                              <p:attrName>style.visibility</p:attrName>
                                            </p:attrNameLst>
                                          </p:cBhvr>
                                          <p:to>
                                            <p:strVal val="visible"/>
                                          </p:to>
                                        </p:set>
                                        <p:anim calcmode="lin" valueType="num">
                                          <p:cBhvr additive="base">
                                            <p:cTn id="37" dur="500" fill="hold"/>
                                            <p:tgtEl>
                                              <p:spTgt spid="434"/>
                                            </p:tgtEl>
                                            <p:attrNameLst>
                                              <p:attrName>ppt_x</p:attrName>
                                            </p:attrNameLst>
                                          </p:cBhvr>
                                          <p:tavLst>
                                            <p:tav tm="0">
                                              <p:val>
                                                <p:strVal val="0-#ppt_w/2"/>
                                              </p:val>
                                            </p:tav>
                                            <p:tav tm="100000">
                                              <p:val>
                                                <p:strVal val="#ppt_x"/>
                                              </p:val>
                                            </p:tav>
                                          </p:tavLst>
                                        </p:anim>
                                        <p:anim calcmode="lin" valueType="num">
                                          <p:cBhvr additive="base">
                                            <p:cTn id="38" dur="500" fill="hold"/>
                                            <p:tgtEl>
                                              <p:spTgt spid="434"/>
                                            </p:tgtEl>
                                            <p:attrNameLst>
                                              <p:attrName>ppt_y</p:attrName>
                                            </p:attrNameLst>
                                          </p:cBhvr>
                                          <p:tavLst>
                                            <p:tav tm="0">
                                              <p:val>
                                                <p:strVal val="#ppt_y"/>
                                              </p:val>
                                            </p:tav>
                                            <p:tav tm="100000">
                                              <p:val>
                                                <p:strVal val="#ppt_y"/>
                                              </p:val>
                                            </p:tav>
                                          </p:tavLst>
                                        </p:anim>
                                      </p:childTnLst>
                                    </p:cTn>
                                  </p:par>
                                  <p:par>
                                    <p:cTn id="39" presetID="49" presetClass="entr" presetSubtype="0" decel="100000" fill="hold" nodeType="withEffect">
                                      <p:stCondLst>
                                        <p:cond delay="1000"/>
                                      </p:stCondLst>
                                      <p:childTnLst>
                                        <p:set>
                                          <p:cBhvr>
                                            <p:cTn id="40" dur="1" fill="hold">
                                              <p:stCondLst>
                                                <p:cond delay="0"/>
                                              </p:stCondLst>
                                            </p:cTn>
                                            <p:tgtEl>
                                              <p:spTgt spid="443"/>
                                            </p:tgtEl>
                                            <p:attrNameLst>
                                              <p:attrName>style.visibility</p:attrName>
                                            </p:attrNameLst>
                                          </p:cBhvr>
                                          <p:to>
                                            <p:strVal val="visible"/>
                                          </p:to>
                                        </p:set>
                                        <p:anim calcmode="lin" valueType="num">
                                          <p:cBhvr>
                                            <p:cTn id="41" dur="500" fill="hold"/>
                                            <p:tgtEl>
                                              <p:spTgt spid="443"/>
                                            </p:tgtEl>
                                            <p:attrNameLst>
                                              <p:attrName>ppt_w</p:attrName>
                                            </p:attrNameLst>
                                          </p:cBhvr>
                                          <p:tavLst>
                                            <p:tav tm="0">
                                              <p:val>
                                                <p:fltVal val="0"/>
                                              </p:val>
                                            </p:tav>
                                            <p:tav tm="100000">
                                              <p:val>
                                                <p:strVal val="#ppt_w"/>
                                              </p:val>
                                            </p:tav>
                                          </p:tavLst>
                                        </p:anim>
                                        <p:anim calcmode="lin" valueType="num">
                                          <p:cBhvr>
                                            <p:cTn id="42" dur="500" fill="hold"/>
                                            <p:tgtEl>
                                              <p:spTgt spid="443"/>
                                            </p:tgtEl>
                                            <p:attrNameLst>
                                              <p:attrName>ppt_h</p:attrName>
                                            </p:attrNameLst>
                                          </p:cBhvr>
                                          <p:tavLst>
                                            <p:tav tm="0">
                                              <p:val>
                                                <p:fltVal val="0"/>
                                              </p:val>
                                            </p:tav>
                                            <p:tav tm="100000">
                                              <p:val>
                                                <p:strVal val="#ppt_h"/>
                                              </p:val>
                                            </p:tav>
                                          </p:tavLst>
                                        </p:anim>
                                        <p:anim calcmode="lin" valueType="num">
                                          <p:cBhvr>
                                            <p:cTn id="43" dur="500" fill="hold"/>
                                            <p:tgtEl>
                                              <p:spTgt spid="443"/>
                                            </p:tgtEl>
                                            <p:attrNameLst>
                                              <p:attrName>style.rotation</p:attrName>
                                            </p:attrNameLst>
                                          </p:cBhvr>
                                          <p:tavLst>
                                            <p:tav tm="0">
                                              <p:val>
                                                <p:fltVal val="360"/>
                                              </p:val>
                                            </p:tav>
                                            <p:tav tm="100000">
                                              <p:val>
                                                <p:fltVal val="0"/>
                                              </p:val>
                                            </p:tav>
                                          </p:tavLst>
                                        </p:anim>
                                        <p:animEffect transition="in" filter="fade">
                                          <p:cBhvr>
                                            <p:cTn id="44" dur="500"/>
                                            <p:tgtEl>
                                              <p:spTgt spid="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alphaModFix amt="0"/>
            <a:lum/>
          </a:blip>
          <a:srcRect/>
          <a:stretch>
            <a:fillRect/>
          </a:stretch>
        </a:blipFill>
        <a:effectLst/>
      </p:bgPr>
    </p:bg>
    <p:spTree>
      <p:nvGrpSpPr>
        <p:cNvPr id="1" name=""/>
        <p:cNvGrpSpPr/>
        <p:nvPr/>
      </p:nvGrpSpPr>
      <p:grpSpPr>
        <a:xfrm>
          <a:off x="0" y="0"/>
          <a:ext cx="0" cy="0"/>
          <a:chOff x="0" y="0"/>
          <a:chExt cx="0" cy="0"/>
        </a:xfrm>
      </p:grpSpPr>
      <p:grpSp>
        <p:nvGrpSpPr>
          <p:cNvPr id="446" name="组合 445"/>
          <p:cNvGrpSpPr/>
          <p:nvPr/>
        </p:nvGrpSpPr>
        <p:grpSpPr>
          <a:xfrm>
            <a:off x="-161312" y="-173889"/>
            <a:ext cx="2234133" cy="1091464"/>
            <a:chOff x="-161312" y="-173889"/>
            <a:chExt cx="2234133" cy="1091464"/>
          </a:xfrm>
        </p:grpSpPr>
        <p:grpSp>
          <p:nvGrpSpPr>
            <p:cNvPr id="436" name="组合 435"/>
            <p:cNvGrpSpPr/>
            <p:nvPr/>
          </p:nvGrpSpPr>
          <p:grpSpPr>
            <a:xfrm>
              <a:off x="-161312" y="-173889"/>
              <a:ext cx="1193210" cy="1091464"/>
              <a:chOff x="-161312" y="-173889"/>
              <a:chExt cx="1193210" cy="1091464"/>
            </a:xfrm>
          </p:grpSpPr>
          <p:pic>
            <p:nvPicPr>
              <p:cNvPr id="28" name="图片 27"/>
              <p:cNvPicPr>
                <a:picLocks noChangeAspect="1"/>
              </p:cNvPicPr>
              <p:nvPr/>
            </p:nvPicPr>
            <p:blipFill>
              <a:blip r:embed="rId3" cstate="print"/>
              <a:stretch>
                <a:fillRect/>
              </a:stretch>
            </p:blipFill>
            <p:spPr>
              <a:xfrm>
                <a:off x="-161312" y="-173889"/>
                <a:ext cx="1193210" cy="1091464"/>
              </a:xfrm>
              <a:prstGeom prst="rect">
                <a:avLst/>
              </a:prstGeom>
            </p:spPr>
          </p:pic>
          <p:cxnSp>
            <p:nvCxnSpPr>
              <p:cNvPr id="31" name="直接连接符 30"/>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445" name="直接连接符 444"/>
            <p:cNvCxnSpPr/>
            <p:nvPr/>
          </p:nvCxnSpPr>
          <p:spPr>
            <a:xfrm flipH="1">
              <a:off x="-22679" y="781050"/>
              <a:ext cx="2095500"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2" name="文本框 11">
            <a:extLst>
              <a:ext uri="{FF2B5EF4-FFF2-40B4-BE49-F238E27FC236}">
                <a16:creationId xmlns:a16="http://schemas.microsoft.com/office/drawing/2014/main" id="{C2B44A57-A31B-5E4A-891A-135E23C0B914}"/>
              </a:ext>
            </a:extLst>
          </p:cNvPr>
          <p:cNvSpPr txBox="1"/>
          <p:nvPr/>
        </p:nvSpPr>
        <p:spPr>
          <a:xfrm>
            <a:off x="940472" y="171775"/>
            <a:ext cx="4989681" cy="1077218"/>
          </a:xfrm>
          <a:prstGeom prst="rect">
            <a:avLst/>
          </a:prstGeom>
          <a:noFill/>
        </p:spPr>
        <p:txBody>
          <a:bodyPr wrap="square" rtlCol="0">
            <a:spAutoFit/>
          </a:bodyPr>
          <a:lstStyle/>
          <a:p>
            <a:pPr algn="dist"/>
            <a:r>
              <a:rPr lang="en-US" altLang="zh-CN" sz="3200" b="1" dirty="0">
                <a:solidFill>
                  <a:prstClr val="black"/>
                </a:solidFill>
                <a:latin typeface="腾祥嘉丽纤圆繁" panose="01010104010101010101" pitchFamily="2" charset="-122"/>
                <a:ea typeface="腾祥嘉丽纤圆繁" panose="01010104010101010101" pitchFamily="2" charset="-122"/>
              </a:rPr>
              <a:t>4. WIENER FILTERING </a:t>
            </a:r>
          </a:p>
          <a:p>
            <a:pPr algn="dist"/>
            <a:endParaRPr kumimoji="0" lang="en" altLang="zh-CN" sz="3200" b="1" i="0" u="none" strike="noStrike" kern="1200" cap="none" spc="0" normalizeH="0" baseline="0" noProof="0" dirty="0">
              <a:ln>
                <a:noFill/>
              </a:ln>
              <a:solidFill>
                <a:prstClr val="black"/>
              </a:solidFill>
              <a:effectLst/>
              <a:uLnTx/>
              <a:uFillTx/>
              <a:latin typeface="腾祥嘉丽纤圆繁" panose="01010104010101010101" pitchFamily="2" charset="-122"/>
              <a:ea typeface="腾祥嘉丽纤圆繁" panose="01010104010101010101" pitchFamily="2" charset="-122"/>
              <a:cs typeface="+mn-cs"/>
            </a:endParaRPr>
          </a:p>
        </p:txBody>
      </p:sp>
      <p:sp>
        <p:nvSpPr>
          <p:cNvPr id="2" name="文本框 1">
            <a:extLst>
              <a:ext uri="{FF2B5EF4-FFF2-40B4-BE49-F238E27FC236}">
                <a16:creationId xmlns:a16="http://schemas.microsoft.com/office/drawing/2014/main" id="{CEC74D37-3858-AA4B-AD49-93F534F98390}"/>
              </a:ext>
            </a:extLst>
          </p:cNvPr>
          <p:cNvSpPr txBox="1"/>
          <p:nvPr/>
        </p:nvSpPr>
        <p:spPr>
          <a:xfrm>
            <a:off x="317499" y="1248993"/>
            <a:ext cx="11757960" cy="4862870"/>
          </a:xfrm>
          <a:prstGeom prst="rect">
            <a:avLst/>
          </a:prstGeom>
          <a:noFill/>
        </p:spPr>
        <p:txBody>
          <a:bodyPr wrap="square" rtlCol="0">
            <a:spAutoFit/>
          </a:bodyPr>
          <a:lstStyle/>
          <a:p>
            <a:r>
              <a:rPr lang="en" altLang="zh-CN" sz="2000" dirty="0"/>
              <a:t>To set up the presentation of the Wiener filter, we first need to ask the following question: How does the </a:t>
            </a:r>
            <a:r>
              <a:rPr lang="en" altLang="zh-CN" sz="2000" b="1" dirty="0"/>
              <a:t>power spectrum</a:t>
            </a:r>
            <a:r>
              <a:rPr lang="en" altLang="zh-CN" sz="2000" dirty="0"/>
              <a:t> of a stochastic process x(t) change when it goes through an LTI system with impulse response y(t)? </a:t>
            </a:r>
          </a:p>
          <a:p>
            <a:endParaRPr lang="en" altLang="zh-CN" dirty="0"/>
          </a:p>
          <a:p>
            <a:pPr algn="ctr"/>
            <a:r>
              <a:rPr lang="en" altLang="zh-CN" sz="2400" dirty="0"/>
              <a:t>y(t)=h(t)∗x(t)+n(t)</a:t>
            </a:r>
          </a:p>
          <a:p>
            <a:endParaRPr lang="en" altLang="zh-CN" dirty="0"/>
          </a:p>
          <a:p>
            <a:endParaRPr lang="en" altLang="zh-CN" dirty="0"/>
          </a:p>
          <a:p>
            <a:endParaRPr lang="en" altLang="zh-CN" dirty="0"/>
          </a:p>
          <a:p>
            <a:endParaRPr lang="en" altLang="zh-CN" dirty="0"/>
          </a:p>
          <a:p>
            <a:endParaRPr lang="en" altLang="zh-CN" dirty="0"/>
          </a:p>
          <a:p>
            <a:pPr algn="ctr"/>
            <a:r>
              <a:rPr lang="en" altLang="zh-CN" sz="2400" dirty="0"/>
              <a:t>y(t)=g(t)∗x(t)</a:t>
            </a:r>
          </a:p>
          <a:p>
            <a:endParaRPr lang="en" altLang="zh-CN" dirty="0"/>
          </a:p>
          <a:p>
            <a:endParaRPr lang="en" altLang="zh-CN" dirty="0"/>
          </a:p>
          <a:p>
            <a:endParaRPr lang="en" altLang="zh-CN" sz="2000" dirty="0"/>
          </a:p>
          <a:p>
            <a:r>
              <a:rPr lang="en" altLang="zh-CN" sz="2000" dirty="0"/>
              <a:t>The output y(t) of the system is given by the convolution of the impulse response with the input</a:t>
            </a:r>
          </a:p>
          <a:p>
            <a:endParaRPr kumimoji="1" lang="zh-CN" altLang="en-US" dirty="0"/>
          </a:p>
        </p:txBody>
      </p:sp>
      <p:sp>
        <p:nvSpPr>
          <p:cNvPr id="5" name="下箭头 4">
            <a:extLst>
              <a:ext uri="{FF2B5EF4-FFF2-40B4-BE49-F238E27FC236}">
                <a16:creationId xmlns:a16="http://schemas.microsoft.com/office/drawing/2014/main" id="{2BE260E7-CD54-DA42-8E80-DE5791CEAF8F}"/>
              </a:ext>
            </a:extLst>
          </p:cNvPr>
          <p:cNvSpPr/>
          <p:nvPr/>
        </p:nvSpPr>
        <p:spPr>
          <a:xfrm>
            <a:off x="5930153" y="3160059"/>
            <a:ext cx="510988" cy="7799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635183191"/>
      </p:ext>
    </p:extLst>
  </p:cSld>
  <p:clrMapOvr>
    <a:masterClrMapping/>
  </p:clrMapOvr>
  <mc:AlternateContent xmlns:mc="http://schemas.openxmlformats.org/markup-compatibility/2006" xmlns:p14="http://schemas.microsoft.com/office/powerpoint/2010/main">
    <mc:Choice Requires="p14">
      <p:transition spd="slow" advTm="4000">
        <p14:ripple/>
      </p:transition>
    </mc:Choice>
    <mc:Fallback xmlns="">
      <p:transition spd="slow" advTm="4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14:bounceEnd="38000">
                                          <p:cBhvr additive="base">
                                            <p:cTn id="7" dur="500" fill="hold"/>
                                            <p:tgtEl>
                                              <p:spTgt spid="446"/>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4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cBhvr additive="base">
                                            <p:cTn id="7" dur="500" fill="hold"/>
                                            <p:tgtEl>
                                              <p:spTgt spid="446"/>
                                            </p:tgtEl>
                                            <p:attrNameLst>
                                              <p:attrName>ppt_x</p:attrName>
                                            </p:attrNameLst>
                                          </p:cBhvr>
                                          <p:tavLst>
                                            <p:tav tm="0">
                                              <p:val>
                                                <p:strVal val="0-#ppt_w/2"/>
                                              </p:val>
                                            </p:tav>
                                            <p:tav tm="100000">
                                              <p:val>
                                                <p:strVal val="#ppt_x"/>
                                              </p:val>
                                            </p:tav>
                                          </p:tavLst>
                                        </p:anim>
                                        <p:anim calcmode="lin" valueType="num">
                                          <p:cBhvr additive="base">
                                            <p:cTn id="8" dur="500" fill="hold"/>
                                            <p:tgtEl>
                                              <p:spTgt spid="446"/>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p:cTn id="11" dur="300" fill="hold"/>
                                            <p:tgtEl>
                                              <p:spTgt spid="14"/>
                                            </p:tgtEl>
                                            <p:attrNameLst>
                                              <p:attrName>ppt_w</p:attrName>
                                            </p:attrNameLst>
                                          </p:cBhvr>
                                          <p:tavLst>
                                            <p:tav tm="0">
                                              <p:val>
                                                <p:fltVal val="0"/>
                                              </p:val>
                                            </p:tav>
                                            <p:tav tm="100000">
                                              <p:val>
                                                <p:strVal val="#ppt_w"/>
                                              </p:val>
                                            </p:tav>
                                          </p:tavLst>
                                        </p:anim>
                                        <p:anim calcmode="lin" valueType="num">
                                          <p:cBhvr>
                                            <p:cTn id="12" dur="300" fill="hold"/>
                                            <p:tgtEl>
                                              <p:spTgt spid="14"/>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550"/>
                                      </p:stCondLst>
                                      <p:childTnLst>
                                        <p:animScale>
                                          <p:cBhvr>
                                            <p:cTn id="14" dur="150" fill="hold"/>
                                            <p:tgtEl>
                                              <p:spTgt spid="14"/>
                                            </p:tgtEl>
                                          </p:cBhvr>
                                          <p:by x="110000" y="110000"/>
                                        </p:animScale>
                                      </p:childTnLst>
                                    </p:cTn>
                                  </p:par>
                                  <p:par>
                                    <p:cTn id="15" presetID="23" presetClass="entr" presetSubtype="16" fill="hold" nodeType="withEffect">
                                      <p:stCondLst>
                                        <p:cond delay="550"/>
                                      </p:stCondLst>
                                      <p:childTnLst>
                                        <p:set>
                                          <p:cBhvr>
                                            <p:cTn id="16" dur="1" fill="hold">
                                              <p:stCondLst>
                                                <p:cond delay="0"/>
                                              </p:stCondLst>
                                            </p:cTn>
                                            <p:tgtEl>
                                              <p:spTgt spid="437"/>
                                            </p:tgtEl>
                                            <p:attrNameLst>
                                              <p:attrName>style.visibility</p:attrName>
                                            </p:attrNameLst>
                                          </p:cBhvr>
                                          <p:to>
                                            <p:strVal val="visible"/>
                                          </p:to>
                                        </p:set>
                                        <p:anim calcmode="lin" valueType="num">
                                          <p:cBhvr>
                                            <p:cTn id="17" dur="200" fill="hold"/>
                                            <p:tgtEl>
                                              <p:spTgt spid="437"/>
                                            </p:tgtEl>
                                            <p:attrNameLst>
                                              <p:attrName>ppt_w</p:attrName>
                                            </p:attrNameLst>
                                          </p:cBhvr>
                                          <p:tavLst>
                                            <p:tav tm="0">
                                              <p:val>
                                                <p:fltVal val="0"/>
                                              </p:val>
                                            </p:tav>
                                            <p:tav tm="100000">
                                              <p:val>
                                                <p:strVal val="#ppt_w"/>
                                              </p:val>
                                            </p:tav>
                                          </p:tavLst>
                                        </p:anim>
                                        <p:anim calcmode="lin" valueType="num">
                                          <p:cBhvr>
                                            <p:cTn id="18" dur="200" fill="hold"/>
                                            <p:tgtEl>
                                              <p:spTgt spid="437"/>
                                            </p:tgtEl>
                                            <p:attrNameLst>
                                              <p:attrName>ppt_h</p:attrName>
                                            </p:attrNameLst>
                                          </p:cBhvr>
                                          <p:tavLst>
                                            <p:tav tm="0">
                                              <p:val>
                                                <p:fltVal val="0"/>
                                              </p:val>
                                            </p:tav>
                                            <p:tav tm="100000">
                                              <p:val>
                                                <p:strVal val="#ppt_h"/>
                                              </p:val>
                                            </p:tav>
                                          </p:tavLst>
                                        </p:anim>
                                      </p:childTnLst>
                                    </p:cTn>
                                  </p:par>
                                  <p:par>
                                    <p:cTn id="19" presetID="6" presetClass="emph" presetSubtype="0" autoRev="1" fill="hold" nodeType="withEffect">
                                      <p:stCondLst>
                                        <p:cond delay="800"/>
                                      </p:stCondLst>
                                      <p:childTnLst>
                                        <p:animScale>
                                          <p:cBhvr>
                                            <p:cTn id="20" dur="100" fill="hold"/>
                                            <p:tgtEl>
                                              <p:spTgt spid="437"/>
                                            </p:tgtEl>
                                          </p:cBhvr>
                                          <p:by x="110000" y="100000"/>
                                        </p:animScale>
                                      </p:childTnLst>
                                    </p:cTn>
                                  </p:par>
                                  <p:par>
                                    <p:cTn id="21" presetID="6" presetClass="emph" presetSubtype="0" autoRev="1" fill="hold" nodeType="withEffect">
                                      <p:stCondLst>
                                        <p:cond delay="1000"/>
                                      </p:stCondLst>
                                      <p:childTnLst>
                                        <p:animScale>
                                          <p:cBhvr>
                                            <p:cTn id="22" dur="100" fill="hold"/>
                                            <p:tgtEl>
                                              <p:spTgt spid="437"/>
                                            </p:tgtEl>
                                          </p:cBhvr>
                                          <p:by x="95000" y="100000"/>
                                        </p:animScale>
                                      </p:childTnLst>
                                    </p:cTn>
                                  </p:par>
                                  <p:par>
                                    <p:cTn id="23" presetID="2" presetClass="entr" presetSubtype="2" decel="100000" fill="hold" nodeType="withEffect">
                                      <p:stCondLst>
                                        <p:cond delay="1250"/>
                                      </p:stCondLst>
                                      <p:childTnLst>
                                        <p:set>
                                          <p:cBhvr>
                                            <p:cTn id="24" dur="1" fill="hold">
                                              <p:stCondLst>
                                                <p:cond delay="0"/>
                                              </p:stCondLst>
                                            </p:cTn>
                                            <p:tgtEl>
                                              <p:spTgt spid="432"/>
                                            </p:tgtEl>
                                            <p:attrNameLst>
                                              <p:attrName>style.visibility</p:attrName>
                                            </p:attrNameLst>
                                          </p:cBhvr>
                                          <p:to>
                                            <p:strVal val="visible"/>
                                          </p:to>
                                        </p:set>
                                        <p:anim calcmode="lin" valueType="num">
                                          <p:cBhvr additive="base">
                                            <p:cTn id="25" dur="500" fill="hold"/>
                                            <p:tgtEl>
                                              <p:spTgt spid="432"/>
                                            </p:tgtEl>
                                            <p:attrNameLst>
                                              <p:attrName>ppt_x</p:attrName>
                                            </p:attrNameLst>
                                          </p:cBhvr>
                                          <p:tavLst>
                                            <p:tav tm="0">
                                              <p:val>
                                                <p:strVal val="1+#ppt_w/2"/>
                                              </p:val>
                                            </p:tav>
                                            <p:tav tm="100000">
                                              <p:val>
                                                <p:strVal val="#ppt_x"/>
                                              </p:val>
                                            </p:tav>
                                          </p:tavLst>
                                        </p:anim>
                                        <p:anim calcmode="lin" valueType="num">
                                          <p:cBhvr additive="base">
                                            <p:cTn id="26" dur="500" fill="hold"/>
                                            <p:tgtEl>
                                              <p:spTgt spid="432"/>
                                            </p:tgtEl>
                                            <p:attrNameLst>
                                              <p:attrName>ppt_y</p:attrName>
                                            </p:attrNameLst>
                                          </p:cBhvr>
                                          <p:tavLst>
                                            <p:tav tm="0">
                                              <p:val>
                                                <p:strVal val="#ppt_y"/>
                                              </p:val>
                                            </p:tav>
                                            <p:tav tm="100000">
                                              <p:val>
                                                <p:strVal val="#ppt_y"/>
                                              </p:val>
                                            </p:tav>
                                          </p:tavLst>
                                        </p:anim>
                                      </p:childTnLst>
                                    </p:cTn>
                                  </p:par>
                                  <p:par>
                                    <p:cTn id="27" presetID="2" presetClass="entr" presetSubtype="8" decel="100000" fill="hold" nodeType="withEffect">
                                      <p:stCondLst>
                                        <p:cond delay="1400"/>
                                      </p:stCondLst>
                                      <p:childTnLst>
                                        <p:set>
                                          <p:cBhvr>
                                            <p:cTn id="28" dur="1" fill="hold">
                                              <p:stCondLst>
                                                <p:cond delay="0"/>
                                              </p:stCondLst>
                                            </p:cTn>
                                            <p:tgtEl>
                                              <p:spTgt spid="433"/>
                                            </p:tgtEl>
                                            <p:attrNameLst>
                                              <p:attrName>style.visibility</p:attrName>
                                            </p:attrNameLst>
                                          </p:cBhvr>
                                          <p:to>
                                            <p:strVal val="visible"/>
                                          </p:to>
                                        </p:set>
                                        <p:anim calcmode="lin" valueType="num">
                                          <p:cBhvr additive="base">
                                            <p:cTn id="29" dur="500" fill="hold"/>
                                            <p:tgtEl>
                                              <p:spTgt spid="433"/>
                                            </p:tgtEl>
                                            <p:attrNameLst>
                                              <p:attrName>ppt_x</p:attrName>
                                            </p:attrNameLst>
                                          </p:cBhvr>
                                          <p:tavLst>
                                            <p:tav tm="0">
                                              <p:val>
                                                <p:strVal val="0-#ppt_w/2"/>
                                              </p:val>
                                            </p:tav>
                                            <p:tav tm="100000">
                                              <p:val>
                                                <p:strVal val="#ppt_x"/>
                                              </p:val>
                                            </p:tav>
                                          </p:tavLst>
                                        </p:anim>
                                        <p:anim calcmode="lin" valueType="num">
                                          <p:cBhvr additive="base">
                                            <p:cTn id="30" dur="500" fill="hold"/>
                                            <p:tgtEl>
                                              <p:spTgt spid="433"/>
                                            </p:tgtEl>
                                            <p:attrNameLst>
                                              <p:attrName>ppt_y</p:attrName>
                                            </p:attrNameLst>
                                          </p:cBhvr>
                                          <p:tavLst>
                                            <p:tav tm="0">
                                              <p:val>
                                                <p:strVal val="#ppt_y"/>
                                              </p:val>
                                            </p:tav>
                                            <p:tav tm="100000">
                                              <p:val>
                                                <p:strVal val="#ppt_y"/>
                                              </p:val>
                                            </p:tav>
                                          </p:tavLst>
                                        </p:anim>
                                      </p:childTnLst>
                                    </p:cTn>
                                  </p:par>
                                  <p:par>
                                    <p:cTn id="31" presetID="2" presetClass="entr" presetSubtype="2" decel="100000" fill="hold" nodeType="withEffect">
                                      <p:stCondLst>
                                        <p:cond delay="1500"/>
                                      </p:stCondLst>
                                      <p:childTnLst>
                                        <p:set>
                                          <p:cBhvr>
                                            <p:cTn id="32" dur="1" fill="hold">
                                              <p:stCondLst>
                                                <p:cond delay="0"/>
                                              </p:stCondLst>
                                            </p:cTn>
                                            <p:tgtEl>
                                              <p:spTgt spid="435"/>
                                            </p:tgtEl>
                                            <p:attrNameLst>
                                              <p:attrName>style.visibility</p:attrName>
                                            </p:attrNameLst>
                                          </p:cBhvr>
                                          <p:to>
                                            <p:strVal val="visible"/>
                                          </p:to>
                                        </p:set>
                                        <p:anim calcmode="lin" valueType="num">
                                          <p:cBhvr additive="base">
                                            <p:cTn id="33" dur="500" fill="hold"/>
                                            <p:tgtEl>
                                              <p:spTgt spid="435"/>
                                            </p:tgtEl>
                                            <p:attrNameLst>
                                              <p:attrName>ppt_x</p:attrName>
                                            </p:attrNameLst>
                                          </p:cBhvr>
                                          <p:tavLst>
                                            <p:tav tm="0">
                                              <p:val>
                                                <p:strVal val="1+#ppt_w/2"/>
                                              </p:val>
                                            </p:tav>
                                            <p:tav tm="100000">
                                              <p:val>
                                                <p:strVal val="#ppt_x"/>
                                              </p:val>
                                            </p:tav>
                                          </p:tavLst>
                                        </p:anim>
                                        <p:anim calcmode="lin" valueType="num">
                                          <p:cBhvr additive="base">
                                            <p:cTn id="34" dur="500" fill="hold"/>
                                            <p:tgtEl>
                                              <p:spTgt spid="435"/>
                                            </p:tgtEl>
                                            <p:attrNameLst>
                                              <p:attrName>ppt_y</p:attrName>
                                            </p:attrNameLst>
                                          </p:cBhvr>
                                          <p:tavLst>
                                            <p:tav tm="0">
                                              <p:val>
                                                <p:strVal val="#ppt_y"/>
                                              </p:val>
                                            </p:tav>
                                            <p:tav tm="100000">
                                              <p:val>
                                                <p:strVal val="#ppt_y"/>
                                              </p:val>
                                            </p:tav>
                                          </p:tavLst>
                                        </p:anim>
                                      </p:childTnLst>
                                    </p:cTn>
                                  </p:par>
                                  <p:par>
                                    <p:cTn id="35" presetID="2" presetClass="entr" presetSubtype="8" decel="100000" fill="hold" nodeType="withEffect">
                                      <p:stCondLst>
                                        <p:cond delay="1600"/>
                                      </p:stCondLst>
                                      <p:childTnLst>
                                        <p:set>
                                          <p:cBhvr>
                                            <p:cTn id="36" dur="1" fill="hold">
                                              <p:stCondLst>
                                                <p:cond delay="0"/>
                                              </p:stCondLst>
                                            </p:cTn>
                                            <p:tgtEl>
                                              <p:spTgt spid="434"/>
                                            </p:tgtEl>
                                            <p:attrNameLst>
                                              <p:attrName>style.visibility</p:attrName>
                                            </p:attrNameLst>
                                          </p:cBhvr>
                                          <p:to>
                                            <p:strVal val="visible"/>
                                          </p:to>
                                        </p:set>
                                        <p:anim calcmode="lin" valueType="num">
                                          <p:cBhvr additive="base">
                                            <p:cTn id="37" dur="500" fill="hold"/>
                                            <p:tgtEl>
                                              <p:spTgt spid="434"/>
                                            </p:tgtEl>
                                            <p:attrNameLst>
                                              <p:attrName>ppt_x</p:attrName>
                                            </p:attrNameLst>
                                          </p:cBhvr>
                                          <p:tavLst>
                                            <p:tav tm="0">
                                              <p:val>
                                                <p:strVal val="0-#ppt_w/2"/>
                                              </p:val>
                                            </p:tav>
                                            <p:tav tm="100000">
                                              <p:val>
                                                <p:strVal val="#ppt_x"/>
                                              </p:val>
                                            </p:tav>
                                          </p:tavLst>
                                        </p:anim>
                                        <p:anim calcmode="lin" valueType="num">
                                          <p:cBhvr additive="base">
                                            <p:cTn id="38" dur="500" fill="hold"/>
                                            <p:tgtEl>
                                              <p:spTgt spid="434"/>
                                            </p:tgtEl>
                                            <p:attrNameLst>
                                              <p:attrName>ppt_y</p:attrName>
                                            </p:attrNameLst>
                                          </p:cBhvr>
                                          <p:tavLst>
                                            <p:tav tm="0">
                                              <p:val>
                                                <p:strVal val="#ppt_y"/>
                                              </p:val>
                                            </p:tav>
                                            <p:tav tm="100000">
                                              <p:val>
                                                <p:strVal val="#ppt_y"/>
                                              </p:val>
                                            </p:tav>
                                          </p:tavLst>
                                        </p:anim>
                                      </p:childTnLst>
                                    </p:cTn>
                                  </p:par>
                                  <p:par>
                                    <p:cTn id="39" presetID="49" presetClass="entr" presetSubtype="0" decel="100000" fill="hold" nodeType="withEffect">
                                      <p:stCondLst>
                                        <p:cond delay="1000"/>
                                      </p:stCondLst>
                                      <p:childTnLst>
                                        <p:set>
                                          <p:cBhvr>
                                            <p:cTn id="40" dur="1" fill="hold">
                                              <p:stCondLst>
                                                <p:cond delay="0"/>
                                              </p:stCondLst>
                                            </p:cTn>
                                            <p:tgtEl>
                                              <p:spTgt spid="443"/>
                                            </p:tgtEl>
                                            <p:attrNameLst>
                                              <p:attrName>style.visibility</p:attrName>
                                            </p:attrNameLst>
                                          </p:cBhvr>
                                          <p:to>
                                            <p:strVal val="visible"/>
                                          </p:to>
                                        </p:set>
                                        <p:anim calcmode="lin" valueType="num">
                                          <p:cBhvr>
                                            <p:cTn id="41" dur="500" fill="hold"/>
                                            <p:tgtEl>
                                              <p:spTgt spid="443"/>
                                            </p:tgtEl>
                                            <p:attrNameLst>
                                              <p:attrName>ppt_w</p:attrName>
                                            </p:attrNameLst>
                                          </p:cBhvr>
                                          <p:tavLst>
                                            <p:tav tm="0">
                                              <p:val>
                                                <p:fltVal val="0"/>
                                              </p:val>
                                            </p:tav>
                                            <p:tav tm="100000">
                                              <p:val>
                                                <p:strVal val="#ppt_w"/>
                                              </p:val>
                                            </p:tav>
                                          </p:tavLst>
                                        </p:anim>
                                        <p:anim calcmode="lin" valueType="num">
                                          <p:cBhvr>
                                            <p:cTn id="42" dur="500" fill="hold"/>
                                            <p:tgtEl>
                                              <p:spTgt spid="443"/>
                                            </p:tgtEl>
                                            <p:attrNameLst>
                                              <p:attrName>ppt_h</p:attrName>
                                            </p:attrNameLst>
                                          </p:cBhvr>
                                          <p:tavLst>
                                            <p:tav tm="0">
                                              <p:val>
                                                <p:fltVal val="0"/>
                                              </p:val>
                                            </p:tav>
                                            <p:tav tm="100000">
                                              <p:val>
                                                <p:strVal val="#ppt_h"/>
                                              </p:val>
                                            </p:tav>
                                          </p:tavLst>
                                        </p:anim>
                                        <p:anim calcmode="lin" valueType="num">
                                          <p:cBhvr>
                                            <p:cTn id="43" dur="500" fill="hold"/>
                                            <p:tgtEl>
                                              <p:spTgt spid="443"/>
                                            </p:tgtEl>
                                            <p:attrNameLst>
                                              <p:attrName>style.rotation</p:attrName>
                                            </p:attrNameLst>
                                          </p:cBhvr>
                                          <p:tavLst>
                                            <p:tav tm="0">
                                              <p:val>
                                                <p:fltVal val="360"/>
                                              </p:val>
                                            </p:tav>
                                            <p:tav tm="100000">
                                              <p:val>
                                                <p:fltVal val="0"/>
                                              </p:val>
                                            </p:tav>
                                          </p:tavLst>
                                        </p:anim>
                                        <p:animEffect transition="in" filter="fade">
                                          <p:cBhvr>
                                            <p:cTn id="44" dur="500"/>
                                            <p:tgtEl>
                                              <p:spTgt spid="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alphaModFix amt="0"/>
            <a:lum/>
          </a:blip>
          <a:srcRect/>
          <a:stretch>
            <a:fillRect/>
          </a:stretch>
        </a:blipFill>
        <a:effectLst/>
      </p:bgPr>
    </p:bg>
    <p:spTree>
      <p:nvGrpSpPr>
        <p:cNvPr id="1" name=""/>
        <p:cNvGrpSpPr/>
        <p:nvPr/>
      </p:nvGrpSpPr>
      <p:grpSpPr>
        <a:xfrm>
          <a:off x="0" y="0"/>
          <a:ext cx="0" cy="0"/>
          <a:chOff x="0" y="0"/>
          <a:chExt cx="0" cy="0"/>
        </a:xfrm>
      </p:grpSpPr>
      <p:grpSp>
        <p:nvGrpSpPr>
          <p:cNvPr id="446" name="组合 445"/>
          <p:cNvGrpSpPr/>
          <p:nvPr/>
        </p:nvGrpSpPr>
        <p:grpSpPr>
          <a:xfrm>
            <a:off x="-161312" y="-173889"/>
            <a:ext cx="2234133" cy="1091464"/>
            <a:chOff x="-161312" y="-173889"/>
            <a:chExt cx="2234133" cy="1091464"/>
          </a:xfrm>
        </p:grpSpPr>
        <p:grpSp>
          <p:nvGrpSpPr>
            <p:cNvPr id="436" name="组合 435"/>
            <p:cNvGrpSpPr/>
            <p:nvPr/>
          </p:nvGrpSpPr>
          <p:grpSpPr>
            <a:xfrm>
              <a:off x="-161312" y="-173889"/>
              <a:ext cx="1193210" cy="1091464"/>
              <a:chOff x="-161312" y="-173889"/>
              <a:chExt cx="1193210" cy="1091464"/>
            </a:xfrm>
          </p:grpSpPr>
          <p:pic>
            <p:nvPicPr>
              <p:cNvPr id="28" name="图片 27"/>
              <p:cNvPicPr>
                <a:picLocks noChangeAspect="1"/>
              </p:cNvPicPr>
              <p:nvPr/>
            </p:nvPicPr>
            <p:blipFill>
              <a:blip r:embed="rId3" cstate="print"/>
              <a:stretch>
                <a:fillRect/>
              </a:stretch>
            </p:blipFill>
            <p:spPr>
              <a:xfrm>
                <a:off x="-161312" y="-173889"/>
                <a:ext cx="1193210" cy="1091464"/>
              </a:xfrm>
              <a:prstGeom prst="rect">
                <a:avLst/>
              </a:prstGeom>
            </p:spPr>
          </p:pic>
          <p:cxnSp>
            <p:nvCxnSpPr>
              <p:cNvPr id="31" name="直接连接符 30"/>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445" name="直接连接符 444"/>
            <p:cNvCxnSpPr/>
            <p:nvPr/>
          </p:nvCxnSpPr>
          <p:spPr>
            <a:xfrm flipH="1">
              <a:off x="-22679" y="781050"/>
              <a:ext cx="2095500"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2" name="文本框 11">
            <a:extLst>
              <a:ext uri="{FF2B5EF4-FFF2-40B4-BE49-F238E27FC236}">
                <a16:creationId xmlns:a16="http://schemas.microsoft.com/office/drawing/2014/main" id="{C2B44A57-A31B-5E4A-891A-135E23C0B914}"/>
              </a:ext>
            </a:extLst>
          </p:cNvPr>
          <p:cNvSpPr txBox="1"/>
          <p:nvPr/>
        </p:nvSpPr>
        <p:spPr>
          <a:xfrm>
            <a:off x="940472" y="171775"/>
            <a:ext cx="4989681" cy="1077218"/>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腾祥嘉丽纤圆繁" panose="01010104010101010101" pitchFamily="2" charset="-122"/>
                <a:ea typeface="腾祥嘉丽纤圆繁" panose="01010104010101010101" pitchFamily="2" charset="-122"/>
                <a:cs typeface="+mn-cs"/>
              </a:rPr>
              <a:t>4. WIENER FILTERING </a:t>
            </a:r>
          </a:p>
          <a:p>
            <a:pPr marL="0" marR="0" lvl="0" indent="0" algn="dist" defTabSz="914400" rtl="0" eaLnBrk="1" fontAlgn="auto" latinLnBrk="0" hangingPunct="1">
              <a:lnSpc>
                <a:spcPct val="100000"/>
              </a:lnSpc>
              <a:spcBef>
                <a:spcPts val="0"/>
              </a:spcBef>
              <a:spcAft>
                <a:spcPts val="0"/>
              </a:spcAft>
              <a:buClrTx/>
              <a:buSzTx/>
              <a:buFontTx/>
              <a:buNone/>
              <a:tabLst/>
              <a:defRPr/>
            </a:pPr>
            <a:endParaRPr kumimoji="0" lang="en" altLang="zh-CN" sz="3200" b="1" i="0" u="none" strike="noStrike" kern="1200" cap="none" spc="0" normalizeH="0" baseline="0" noProof="0" dirty="0">
              <a:ln>
                <a:noFill/>
              </a:ln>
              <a:solidFill>
                <a:prstClr val="black"/>
              </a:solidFill>
              <a:effectLst/>
              <a:uLnTx/>
              <a:uFillTx/>
              <a:latin typeface="腾祥嘉丽纤圆繁" panose="01010104010101010101" pitchFamily="2" charset="-122"/>
              <a:ea typeface="腾祥嘉丽纤圆繁" panose="01010104010101010101" pitchFamily="2" charset="-122"/>
              <a:cs typeface="+mn-cs"/>
            </a:endParaRPr>
          </a:p>
        </p:txBody>
      </p:sp>
      <p:pic>
        <p:nvPicPr>
          <p:cNvPr id="3" name="图片 2" descr="文本, 信件&#10;&#10;描述已自动生成">
            <a:extLst>
              <a:ext uri="{FF2B5EF4-FFF2-40B4-BE49-F238E27FC236}">
                <a16:creationId xmlns:a16="http://schemas.microsoft.com/office/drawing/2014/main" id="{DF6DB652-2EDF-6941-B1E9-3F2DA4ADD7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819" y="1198562"/>
            <a:ext cx="11126361" cy="4492998"/>
          </a:xfrm>
          <a:prstGeom prst="rect">
            <a:avLst/>
          </a:prstGeom>
        </p:spPr>
      </p:pic>
    </p:spTree>
    <p:extLst>
      <p:ext uri="{BB962C8B-B14F-4D97-AF65-F5344CB8AC3E}">
        <p14:creationId xmlns:p14="http://schemas.microsoft.com/office/powerpoint/2010/main" val="2844277956"/>
      </p:ext>
    </p:extLst>
  </p:cSld>
  <p:clrMapOvr>
    <a:masterClrMapping/>
  </p:clrMapOvr>
  <mc:AlternateContent xmlns:mc="http://schemas.openxmlformats.org/markup-compatibility/2006" xmlns:p14="http://schemas.microsoft.com/office/powerpoint/2010/main">
    <mc:Choice Requires="p14">
      <p:transition spd="slow" advTm="4000">
        <p14:ripple/>
      </p:transition>
    </mc:Choice>
    <mc:Fallback xmlns="">
      <p:transition spd="slow" advTm="4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14:bounceEnd="38000">
                                          <p:cBhvr additive="base">
                                            <p:cTn id="7" dur="500" fill="hold"/>
                                            <p:tgtEl>
                                              <p:spTgt spid="446"/>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4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cBhvr additive="base">
                                            <p:cTn id="7" dur="500" fill="hold"/>
                                            <p:tgtEl>
                                              <p:spTgt spid="446"/>
                                            </p:tgtEl>
                                            <p:attrNameLst>
                                              <p:attrName>ppt_x</p:attrName>
                                            </p:attrNameLst>
                                          </p:cBhvr>
                                          <p:tavLst>
                                            <p:tav tm="0">
                                              <p:val>
                                                <p:strVal val="0-#ppt_w/2"/>
                                              </p:val>
                                            </p:tav>
                                            <p:tav tm="100000">
                                              <p:val>
                                                <p:strVal val="#ppt_x"/>
                                              </p:val>
                                            </p:tav>
                                          </p:tavLst>
                                        </p:anim>
                                        <p:anim calcmode="lin" valueType="num">
                                          <p:cBhvr additive="base">
                                            <p:cTn id="8" dur="500" fill="hold"/>
                                            <p:tgtEl>
                                              <p:spTgt spid="446"/>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p:cTn id="11" dur="300" fill="hold"/>
                                            <p:tgtEl>
                                              <p:spTgt spid="14"/>
                                            </p:tgtEl>
                                            <p:attrNameLst>
                                              <p:attrName>ppt_w</p:attrName>
                                            </p:attrNameLst>
                                          </p:cBhvr>
                                          <p:tavLst>
                                            <p:tav tm="0">
                                              <p:val>
                                                <p:fltVal val="0"/>
                                              </p:val>
                                            </p:tav>
                                            <p:tav tm="100000">
                                              <p:val>
                                                <p:strVal val="#ppt_w"/>
                                              </p:val>
                                            </p:tav>
                                          </p:tavLst>
                                        </p:anim>
                                        <p:anim calcmode="lin" valueType="num">
                                          <p:cBhvr>
                                            <p:cTn id="12" dur="300" fill="hold"/>
                                            <p:tgtEl>
                                              <p:spTgt spid="14"/>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550"/>
                                      </p:stCondLst>
                                      <p:childTnLst>
                                        <p:animScale>
                                          <p:cBhvr>
                                            <p:cTn id="14" dur="150" fill="hold"/>
                                            <p:tgtEl>
                                              <p:spTgt spid="14"/>
                                            </p:tgtEl>
                                          </p:cBhvr>
                                          <p:by x="110000" y="110000"/>
                                        </p:animScale>
                                      </p:childTnLst>
                                    </p:cTn>
                                  </p:par>
                                  <p:par>
                                    <p:cTn id="15" presetID="23" presetClass="entr" presetSubtype="16" fill="hold" nodeType="withEffect">
                                      <p:stCondLst>
                                        <p:cond delay="550"/>
                                      </p:stCondLst>
                                      <p:childTnLst>
                                        <p:set>
                                          <p:cBhvr>
                                            <p:cTn id="16" dur="1" fill="hold">
                                              <p:stCondLst>
                                                <p:cond delay="0"/>
                                              </p:stCondLst>
                                            </p:cTn>
                                            <p:tgtEl>
                                              <p:spTgt spid="437"/>
                                            </p:tgtEl>
                                            <p:attrNameLst>
                                              <p:attrName>style.visibility</p:attrName>
                                            </p:attrNameLst>
                                          </p:cBhvr>
                                          <p:to>
                                            <p:strVal val="visible"/>
                                          </p:to>
                                        </p:set>
                                        <p:anim calcmode="lin" valueType="num">
                                          <p:cBhvr>
                                            <p:cTn id="17" dur="200" fill="hold"/>
                                            <p:tgtEl>
                                              <p:spTgt spid="437"/>
                                            </p:tgtEl>
                                            <p:attrNameLst>
                                              <p:attrName>ppt_w</p:attrName>
                                            </p:attrNameLst>
                                          </p:cBhvr>
                                          <p:tavLst>
                                            <p:tav tm="0">
                                              <p:val>
                                                <p:fltVal val="0"/>
                                              </p:val>
                                            </p:tav>
                                            <p:tav tm="100000">
                                              <p:val>
                                                <p:strVal val="#ppt_w"/>
                                              </p:val>
                                            </p:tav>
                                          </p:tavLst>
                                        </p:anim>
                                        <p:anim calcmode="lin" valueType="num">
                                          <p:cBhvr>
                                            <p:cTn id="18" dur="200" fill="hold"/>
                                            <p:tgtEl>
                                              <p:spTgt spid="437"/>
                                            </p:tgtEl>
                                            <p:attrNameLst>
                                              <p:attrName>ppt_h</p:attrName>
                                            </p:attrNameLst>
                                          </p:cBhvr>
                                          <p:tavLst>
                                            <p:tav tm="0">
                                              <p:val>
                                                <p:fltVal val="0"/>
                                              </p:val>
                                            </p:tav>
                                            <p:tav tm="100000">
                                              <p:val>
                                                <p:strVal val="#ppt_h"/>
                                              </p:val>
                                            </p:tav>
                                          </p:tavLst>
                                        </p:anim>
                                      </p:childTnLst>
                                    </p:cTn>
                                  </p:par>
                                  <p:par>
                                    <p:cTn id="19" presetID="6" presetClass="emph" presetSubtype="0" autoRev="1" fill="hold" nodeType="withEffect">
                                      <p:stCondLst>
                                        <p:cond delay="800"/>
                                      </p:stCondLst>
                                      <p:childTnLst>
                                        <p:animScale>
                                          <p:cBhvr>
                                            <p:cTn id="20" dur="100" fill="hold"/>
                                            <p:tgtEl>
                                              <p:spTgt spid="437"/>
                                            </p:tgtEl>
                                          </p:cBhvr>
                                          <p:by x="110000" y="100000"/>
                                        </p:animScale>
                                      </p:childTnLst>
                                    </p:cTn>
                                  </p:par>
                                  <p:par>
                                    <p:cTn id="21" presetID="6" presetClass="emph" presetSubtype="0" autoRev="1" fill="hold" nodeType="withEffect">
                                      <p:stCondLst>
                                        <p:cond delay="1000"/>
                                      </p:stCondLst>
                                      <p:childTnLst>
                                        <p:animScale>
                                          <p:cBhvr>
                                            <p:cTn id="22" dur="100" fill="hold"/>
                                            <p:tgtEl>
                                              <p:spTgt spid="437"/>
                                            </p:tgtEl>
                                          </p:cBhvr>
                                          <p:by x="95000" y="100000"/>
                                        </p:animScale>
                                      </p:childTnLst>
                                    </p:cTn>
                                  </p:par>
                                  <p:par>
                                    <p:cTn id="23" presetID="2" presetClass="entr" presetSubtype="2" decel="100000" fill="hold" nodeType="withEffect">
                                      <p:stCondLst>
                                        <p:cond delay="1250"/>
                                      </p:stCondLst>
                                      <p:childTnLst>
                                        <p:set>
                                          <p:cBhvr>
                                            <p:cTn id="24" dur="1" fill="hold">
                                              <p:stCondLst>
                                                <p:cond delay="0"/>
                                              </p:stCondLst>
                                            </p:cTn>
                                            <p:tgtEl>
                                              <p:spTgt spid="432"/>
                                            </p:tgtEl>
                                            <p:attrNameLst>
                                              <p:attrName>style.visibility</p:attrName>
                                            </p:attrNameLst>
                                          </p:cBhvr>
                                          <p:to>
                                            <p:strVal val="visible"/>
                                          </p:to>
                                        </p:set>
                                        <p:anim calcmode="lin" valueType="num">
                                          <p:cBhvr additive="base">
                                            <p:cTn id="25" dur="500" fill="hold"/>
                                            <p:tgtEl>
                                              <p:spTgt spid="432"/>
                                            </p:tgtEl>
                                            <p:attrNameLst>
                                              <p:attrName>ppt_x</p:attrName>
                                            </p:attrNameLst>
                                          </p:cBhvr>
                                          <p:tavLst>
                                            <p:tav tm="0">
                                              <p:val>
                                                <p:strVal val="1+#ppt_w/2"/>
                                              </p:val>
                                            </p:tav>
                                            <p:tav tm="100000">
                                              <p:val>
                                                <p:strVal val="#ppt_x"/>
                                              </p:val>
                                            </p:tav>
                                          </p:tavLst>
                                        </p:anim>
                                        <p:anim calcmode="lin" valueType="num">
                                          <p:cBhvr additive="base">
                                            <p:cTn id="26" dur="500" fill="hold"/>
                                            <p:tgtEl>
                                              <p:spTgt spid="432"/>
                                            </p:tgtEl>
                                            <p:attrNameLst>
                                              <p:attrName>ppt_y</p:attrName>
                                            </p:attrNameLst>
                                          </p:cBhvr>
                                          <p:tavLst>
                                            <p:tav tm="0">
                                              <p:val>
                                                <p:strVal val="#ppt_y"/>
                                              </p:val>
                                            </p:tav>
                                            <p:tav tm="100000">
                                              <p:val>
                                                <p:strVal val="#ppt_y"/>
                                              </p:val>
                                            </p:tav>
                                          </p:tavLst>
                                        </p:anim>
                                      </p:childTnLst>
                                    </p:cTn>
                                  </p:par>
                                  <p:par>
                                    <p:cTn id="27" presetID="2" presetClass="entr" presetSubtype="8" decel="100000" fill="hold" nodeType="withEffect">
                                      <p:stCondLst>
                                        <p:cond delay="1400"/>
                                      </p:stCondLst>
                                      <p:childTnLst>
                                        <p:set>
                                          <p:cBhvr>
                                            <p:cTn id="28" dur="1" fill="hold">
                                              <p:stCondLst>
                                                <p:cond delay="0"/>
                                              </p:stCondLst>
                                            </p:cTn>
                                            <p:tgtEl>
                                              <p:spTgt spid="433"/>
                                            </p:tgtEl>
                                            <p:attrNameLst>
                                              <p:attrName>style.visibility</p:attrName>
                                            </p:attrNameLst>
                                          </p:cBhvr>
                                          <p:to>
                                            <p:strVal val="visible"/>
                                          </p:to>
                                        </p:set>
                                        <p:anim calcmode="lin" valueType="num">
                                          <p:cBhvr additive="base">
                                            <p:cTn id="29" dur="500" fill="hold"/>
                                            <p:tgtEl>
                                              <p:spTgt spid="433"/>
                                            </p:tgtEl>
                                            <p:attrNameLst>
                                              <p:attrName>ppt_x</p:attrName>
                                            </p:attrNameLst>
                                          </p:cBhvr>
                                          <p:tavLst>
                                            <p:tav tm="0">
                                              <p:val>
                                                <p:strVal val="0-#ppt_w/2"/>
                                              </p:val>
                                            </p:tav>
                                            <p:tav tm="100000">
                                              <p:val>
                                                <p:strVal val="#ppt_x"/>
                                              </p:val>
                                            </p:tav>
                                          </p:tavLst>
                                        </p:anim>
                                        <p:anim calcmode="lin" valueType="num">
                                          <p:cBhvr additive="base">
                                            <p:cTn id="30" dur="500" fill="hold"/>
                                            <p:tgtEl>
                                              <p:spTgt spid="433"/>
                                            </p:tgtEl>
                                            <p:attrNameLst>
                                              <p:attrName>ppt_y</p:attrName>
                                            </p:attrNameLst>
                                          </p:cBhvr>
                                          <p:tavLst>
                                            <p:tav tm="0">
                                              <p:val>
                                                <p:strVal val="#ppt_y"/>
                                              </p:val>
                                            </p:tav>
                                            <p:tav tm="100000">
                                              <p:val>
                                                <p:strVal val="#ppt_y"/>
                                              </p:val>
                                            </p:tav>
                                          </p:tavLst>
                                        </p:anim>
                                      </p:childTnLst>
                                    </p:cTn>
                                  </p:par>
                                  <p:par>
                                    <p:cTn id="31" presetID="2" presetClass="entr" presetSubtype="2" decel="100000" fill="hold" nodeType="withEffect">
                                      <p:stCondLst>
                                        <p:cond delay="1500"/>
                                      </p:stCondLst>
                                      <p:childTnLst>
                                        <p:set>
                                          <p:cBhvr>
                                            <p:cTn id="32" dur="1" fill="hold">
                                              <p:stCondLst>
                                                <p:cond delay="0"/>
                                              </p:stCondLst>
                                            </p:cTn>
                                            <p:tgtEl>
                                              <p:spTgt spid="435"/>
                                            </p:tgtEl>
                                            <p:attrNameLst>
                                              <p:attrName>style.visibility</p:attrName>
                                            </p:attrNameLst>
                                          </p:cBhvr>
                                          <p:to>
                                            <p:strVal val="visible"/>
                                          </p:to>
                                        </p:set>
                                        <p:anim calcmode="lin" valueType="num">
                                          <p:cBhvr additive="base">
                                            <p:cTn id="33" dur="500" fill="hold"/>
                                            <p:tgtEl>
                                              <p:spTgt spid="435"/>
                                            </p:tgtEl>
                                            <p:attrNameLst>
                                              <p:attrName>ppt_x</p:attrName>
                                            </p:attrNameLst>
                                          </p:cBhvr>
                                          <p:tavLst>
                                            <p:tav tm="0">
                                              <p:val>
                                                <p:strVal val="1+#ppt_w/2"/>
                                              </p:val>
                                            </p:tav>
                                            <p:tav tm="100000">
                                              <p:val>
                                                <p:strVal val="#ppt_x"/>
                                              </p:val>
                                            </p:tav>
                                          </p:tavLst>
                                        </p:anim>
                                        <p:anim calcmode="lin" valueType="num">
                                          <p:cBhvr additive="base">
                                            <p:cTn id="34" dur="500" fill="hold"/>
                                            <p:tgtEl>
                                              <p:spTgt spid="435"/>
                                            </p:tgtEl>
                                            <p:attrNameLst>
                                              <p:attrName>ppt_y</p:attrName>
                                            </p:attrNameLst>
                                          </p:cBhvr>
                                          <p:tavLst>
                                            <p:tav tm="0">
                                              <p:val>
                                                <p:strVal val="#ppt_y"/>
                                              </p:val>
                                            </p:tav>
                                            <p:tav tm="100000">
                                              <p:val>
                                                <p:strVal val="#ppt_y"/>
                                              </p:val>
                                            </p:tav>
                                          </p:tavLst>
                                        </p:anim>
                                      </p:childTnLst>
                                    </p:cTn>
                                  </p:par>
                                  <p:par>
                                    <p:cTn id="35" presetID="2" presetClass="entr" presetSubtype="8" decel="100000" fill="hold" nodeType="withEffect">
                                      <p:stCondLst>
                                        <p:cond delay="1600"/>
                                      </p:stCondLst>
                                      <p:childTnLst>
                                        <p:set>
                                          <p:cBhvr>
                                            <p:cTn id="36" dur="1" fill="hold">
                                              <p:stCondLst>
                                                <p:cond delay="0"/>
                                              </p:stCondLst>
                                            </p:cTn>
                                            <p:tgtEl>
                                              <p:spTgt spid="434"/>
                                            </p:tgtEl>
                                            <p:attrNameLst>
                                              <p:attrName>style.visibility</p:attrName>
                                            </p:attrNameLst>
                                          </p:cBhvr>
                                          <p:to>
                                            <p:strVal val="visible"/>
                                          </p:to>
                                        </p:set>
                                        <p:anim calcmode="lin" valueType="num">
                                          <p:cBhvr additive="base">
                                            <p:cTn id="37" dur="500" fill="hold"/>
                                            <p:tgtEl>
                                              <p:spTgt spid="434"/>
                                            </p:tgtEl>
                                            <p:attrNameLst>
                                              <p:attrName>ppt_x</p:attrName>
                                            </p:attrNameLst>
                                          </p:cBhvr>
                                          <p:tavLst>
                                            <p:tav tm="0">
                                              <p:val>
                                                <p:strVal val="0-#ppt_w/2"/>
                                              </p:val>
                                            </p:tav>
                                            <p:tav tm="100000">
                                              <p:val>
                                                <p:strVal val="#ppt_x"/>
                                              </p:val>
                                            </p:tav>
                                          </p:tavLst>
                                        </p:anim>
                                        <p:anim calcmode="lin" valueType="num">
                                          <p:cBhvr additive="base">
                                            <p:cTn id="38" dur="500" fill="hold"/>
                                            <p:tgtEl>
                                              <p:spTgt spid="434"/>
                                            </p:tgtEl>
                                            <p:attrNameLst>
                                              <p:attrName>ppt_y</p:attrName>
                                            </p:attrNameLst>
                                          </p:cBhvr>
                                          <p:tavLst>
                                            <p:tav tm="0">
                                              <p:val>
                                                <p:strVal val="#ppt_y"/>
                                              </p:val>
                                            </p:tav>
                                            <p:tav tm="100000">
                                              <p:val>
                                                <p:strVal val="#ppt_y"/>
                                              </p:val>
                                            </p:tav>
                                          </p:tavLst>
                                        </p:anim>
                                      </p:childTnLst>
                                    </p:cTn>
                                  </p:par>
                                  <p:par>
                                    <p:cTn id="39" presetID="49" presetClass="entr" presetSubtype="0" decel="100000" fill="hold" nodeType="withEffect">
                                      <p:stCondLst>
                                        <p:cond delay="1000"/>
                                      </p:stCondLst>
                                      <p:childTnLst>
                                        <p:set>
                                          <p:cBhvr>
                                            <p:cTn id="40" dur="1" fill="hold">
                                              <p:stCondLst>
                                                <p:cond delay="0"/>
                                              </p:stCondLst>
                                            </p:cTn>
                                            <p:tgtEl>
                                              <p:spTgt spid="443"/>
                                            </p:tgtEl>
                                            <p:attrNameLst>
                                              <p:attrName>style.visibility</p:attrName>
                                            </p:attrNameLst>
                                          </p:cBhvr>
                                          <p:to>
                                            <p:strVal val="visible"/>
                                          </p:to>
                                        </p:set>
                                        <p:anim calcmode="lin" valueType="num">
                                          <p:cBhvr>
                                            <p:cTn id="41" dur="500" fill="hold"/>
                                            <p:tgtEl>
                                              <p:spTgt spid="443"/>
                                            </p:tgtEl>
                                            <p:attrNameLst>
                                              <p:attrName>ppt_w</p:attrName>
                                            </p:attrNameLst>
                                          </p:cBhvr>
                                          <p:tavLst>
                                            <p:tav tm="0">
                                              <p:val>
                                                <p:fltVal val="0"/>
                                              </p:val>
                                            </p:tav>
                                            <p:tav tm="100000">
                                              <p:val>
                                                <p:strVal val="#ppt_w"/>
                                              </p:val>
                                            </p:tav>
                                          </p:tavLst>
                                        </p:anim>
                                        <p:anim calcmode="lin" valueType="num">
                                          <p:cBhvr>
                                            <p:cTn id="42" dur="500" fill="hold"/>
                                            <p:tgtEl>
                                              <p:spTgt spid="443"/>
                                            </p:tgtEl>
                                            <p:attrNameLst>
                                              <p:attrName>ppt_h</p:attrName>
                                            </p:attrNameLst>
                                          </p:cBhvr>
                                          <p:tavLst>
                                            <p:tav tm="0">
                                              <p:val>
                                                <p:fltVal val="0"/>
                                              </p:val>
                                            </p:tav>
                                            <p:tav tm="100000">
                                              <p:val>
                                                <p:strVal val="#ppt_h"/>
                                              </p:val>
                                            </p:tav>
                                          </p:tavLst>
                                        </p:anim>
                                        <p:anim calcmode="lin" valueType="num">
                                          <p:cBhvr>
                                            <p:cTn id="43" dur="500" fill="hold"/>
                                            <p:tgtEl>
                                              <p:spTgt spid="443"/>
                                            </p:tgtEl>
                                            <p:attrNameLst>
                                              <p:attrName>style.rotation</p:attrName>
                                            </p:attrNameLst>
                                          </p:cBhvr>
                                          <p:tavLst>
                                            <p:tav tm="0">
                                              <p:val>
                                                <p:fltVal val="360"/>
                                              </p:val>
                                            </p:tav>
                                            <p:tav tm="100000">
                                              <p:val>
                                                <p:fltVal val="0"/>
                                              </p:val>
                                            </p:tav>
                                          </p:tavLst>
                                        </p:anim>
                                        <p:animEffect transition="in" filter="fade">
                                          <p:cBhvr>
                                            <p:cTn id="44" dur="500"/>
                                            <p:tgtEl>
                                              <p:spTgt spid="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alphaModFix amt="0"/>
            <a:lum/>
          </a:blip>
          <a:srcRect/>
          <a:stretch>
            <a:fillRect/>
          </a:stretch>
        </a:blipFill>
        <a:effectLst/>
      </p:bgPr>
    </p:bg>
    <p:spTree>
      <p:nvGrpSpPr>
        <p:cNvPr id="1" name=""/>
        <p:cNvGrpSpPr/>
        <p:nvPr/>
      </p:nvGrpSpPr>
      <p:grpSpPr>
        <a:xfrm>
          <a:off x="0" y="0"/>
          <a:ext cx="0" cy="0"/>
          <a:chOff x="0" y="0"/>
          <a:chExt cx="0" cy="0"/>
        </a:xfrm>
      </p:grpSpPr>
      <p:grpSp>
        <p:nvGrpSpPr>
          <p:cNvPr id="446" name="组合 445"/>
          <p:cNvGrpSpPr/>
          <p:nvPr/>
        </p:nvGrpSpPr>
        <p:grpSpPr>
          <a:xfrm>
            <a:off x="-161312" y="-173889"/>
            <a:ext cx="2234133" cy="1091464"/>
            <a:chOff x="-161312" y="-173889"/>
            <a:chExt cx="2234133" cy="1091464"/>
          </a:xfrm>
        </p:grpSpPr>
        <p:grpSp>
          <p:nvGrpSpPr>
            <p:cNvPr id="436" name="组合 435"/>
            <p:cNvGrpSpPr/>
            <p:nvPr/>
          </p:nvGrpSpPr>
          <p:grpSpPr>
            <a:xfrm>
              <a:off x="-161312" y="-173889"/>
              <a:ext cx="1193210" cy="1091464"/>
              <a:chOff x="-161312" y="-173889"/>
              <a:chExt cx="1193210" cy="1091464"/>
            </a:xfrm>
          </p:grpSpPr>
          <p:pic>
            <p:nvPicPr>
              <p:cNvPr id="28" name="图片 27"/>
              <p:cNvPicPr>
                <a:picLocks noChangeAspect="1"/>
              </p:cNvPicPr>
              <p:nvPr/>
            </p:nvPicPr>
            <p:blipFill>
              <a:blip r:embed="rId3" cstate="print"/>
              <a:stretch>
                <a:fillRect/>
              </a:stretch>
            </p:blipFill>
            <p:spPr>
              <a:xfrm>
                <a:off x="-161312" y="-173889"/>
                <a:ext cx="1193210" cy="1091464"/>
              </a:xfrm>
              <a:prstGeom prst="rect">
                <a:avLst/>
              </a:prstGeom>
            </p:spPr>
          </p:pic>
          <p:cxnSp>
            <p:nvCxnSpPr>
              <p:cNvPr id="31" name="直接连接符 30"/>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445" name="直接连接符 444"/>
            <p:cNvCxnSpPr/>
            <p:nvPr/>
          </p:nvCxnSpPr>
          <p:spPr>
            <a:xfrm flipH="1">
              <a:off x="-22679" y="781050"/>
              <a:ext cx="2095500"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2" name="文本框 11">
            <a:extLst>
              <a:ext uri="{FF2B5EF4-FFF2-40B4-BE49-F238E27FC236}">
                <a16:creationId xmlns:a16="http://schemas.microsoft.com/office/drawing/2014/main" id="{C2B44A57-A31B-5E4A-891A-135E23C0B914}"/>
              </a:ext>
            </a:extLst>
          </p:cNvPr>
          <p:cNvSpPr txBox="1"/>
          <p:nvPr/>
        </p:nvSpPr>
        <p:spPr>
          <a:xfrm>
            <a:off x="940472" y="171775"/>
            <a:ext cx="4989681" cy="1077218"/>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腾祥嘉丽纤圆繁" panose="01010104010101010101" pitchFamily="2" charset="-122"/>
                <a:ea typeface="腾祥嘉丽纤圆繁" panose="01010104010101010101" pitchFamily="2" charset="-122"/>
                <a:cs typeface="+mn-cs"/>
              </a:rPr>
              <a:t>4. WIENER FILTERING </a:t>
            </a:r>
          </a:p>
          <a:p>
            <a:pPr marL="0" marR="0" lvl="0" indent="0" algn="dist" defTabSz="914400" rtl="0" eaLnBrk="1" fontAlgn="auto" latinLnBrk="0" hangingPunct="1">
              <a:lnSpc>
                <a:spcPct val="100000"/>
              </a:lnSpc>
              <a:spcBef>
                <a:spcPts val="0"/>
              </a:spcBef>
              <a:spcAft>
                <a:spcPts val="0"/>
              </a:spcAft>
              <a:buClrTx/>
              <a:buSzTx/>
              <a:buFontTx/>
              <a:buNone/>
              <a:tabLst/>
              <a:defRPr/>
            </a:pPr>
            <a:endParaRPr kumimoji="0" lang="en" altLang="zh-CN" sz="3200" b="1" i="0" u="none" strike="noStrike" kern="1200" cap="none" spc="0" normalizeH="0" baseline="0" noProof="0" dirty="0">
              <a:ln>
                <a:noFill/>
              </a:ln>
              <a:solidFill>
                <a:prstClr val="black"/>
              </a:solidFill>
              <a:effectLst/>
              <a:uLnTx/>
              <a:uFillTx/>
              <a:latin typeface="腾祥嘉丽纤圆繁" panose="01010104010101010101" pitchFamily="2" charset="-122"/>
              <a:ea typeface="腾祥嘉丽纤圆繁" panose="01010104010101010101" pitchFamily="2" charset="-122"/>
              <a:cs typeface="+mn-cs"/>
            </a:endParaRPr>
          </a:p>
        </p:txBody>
      </p:sp>
      <p:pic>
        <p:nvPicPr>
          <p:cNvPr id="3" name="图片 2" descr="文本, 信件&#10;&#10;描述已自动生成">
            <a:extLst>
              <a:ext uri="{FF2B5EF4-FFF2-40B4-BE49-F238E27FC236}">
                <a16:creationId xmlns:a16="http://schemas.microsoft.com/office/drawing/2014/main" id="{B4FC2D2E-B425-FA47-82CA-1EFD5DF5C8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2448" y="1169988"/>
            <a:ext cx="10357039" cy="4391909"/>
          </a:xfrm>
          <a:prstGeom prst="rect">
            <a:avLst/>
          </a:prstGeom>
        </p:spPr>
      </p:pic>
    </p:spTree>
    <p:extLst>
      <p:ext uri="{BB962C8B-B14F-4D97-AF65-F5344CB8AC3E}">
        <p14:creationId xmlns:p14="http://schemas.microsoft.com/office/powerpoint/2010/main" val="3628319245"/>
      </p:ext>
    </p:extLst>
  </p:cSld>
  <p:clrMapOvr>
    <a:masterClrMapping/>
  </p:clrMapOvr>
  <mc:AlternateContent xmlns:mc="http://schemas.openxmlformats.org/markup-compatibility/2006" xmlns:p14="http://schemas.microsoft.com/office/powerpoint/2010/main">
    <mc:Choice Requires="p14">
      <p:transition spd="slow" advTm="4000">
        <p14:ripple/>
      </p:transition>
    </mc:Choice>
    <mc:Fallback xmlns="">
      <p:transition spd="slow" advTm="4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14:bounceEnd="38000">
                                          <p:cBhvr additive="base">
                                            <p:cTn id="7" dur="500" fill="hold"/>
                                            <p:tgtEl>
                                              <p:spTgt spid="446"/>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4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cBhvr additive="base">
                                            <p:cTn id="7" dur="500" fill="hold"/>
                                            <p:tgtEl>
                                              <p:spTgt spid="446"/>
                                            </p:tgtEl>
                                            <p:attrNameLst>
                                              <p:attrName>ppt_x</p:attrName>
                                            </p:attrNameLst>
                                          </p:cBhvr>
                                          <p:tavLst>
                                            <p:tav tm="0">
                                              <p:val>
                                                <p:strVal val="0-#ppt_w/2"/>
                                              </p:val>
                                            </p:tav>
                                            <p:tav tm="100000">
                                              <p:val>
                                                <p:strVal val="#ppt_x"/>
                                              </p:val>
                                            </p:tav>
                                          </p:tavLst>
                                        </p:anim>
                                        <p:anim calcmode="lin" valueType="num">
                                          <p:cBhvr additive="base">
                                            <p:cTn id="8" dur="500" fill="hold"/>
                                            <p:tgtEl>
                                              <p:spTgt spid="446"/>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p:cTn id="11" dur="300" fill="hold"/>
                                            <p:tgtEl>
                                              <p:spTgt spid="14"/>
                                            </p:tgtEl>
                                            <p:attrNameLst>
                                              <p:attrName>ppt_w</p:attrName>
                                            </p:attrNameLst>
                                          </p:cBhvr>
                                          <p:tavLst>
                                            <p:tav tm="0">
                                              <p:val>
                                                <p:fltVal val="0"/>
                                              </p:val>
                                            </p:tav>
                                            <p:tav tm="100000">
                                              <p:val>
                                                <p:strVal val="#ppt_w"/>
                                              </p:val>
                                            </p:tav>
                                          </p:tavLst>
                                        </p:anim>
                                        <p:anim calcmode="lin" valueType="num">
                                          <p:cBhvr>
                                            <p:cTn id="12" dur="300" fill="hold"/>
                                            <p:tgtEl>
                                              <p:spTgt spid="14"/>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550"/>
                                      </p:stCondLst>
                                      <p:childTnLst>
                                        <p:animScale>
                                          <p:cBhvr>
                                            <p:cTn id="14" dur="150" fill="hold"/>
                                            <p:tgtEl>
                                              <p:spTgt spid="14"/>
                                            </p:tgtEl>
                                          </p:cBhvr>
                                          <p:by x="110000" y="110000"/>
                                        </p:animScale>
                                      </p:childTnLst>
                                    </p:cTn>
                                  </p:par>
                                  <p:par>
                                    <p:cTn id="15" presetID="23" presetClass="entr" presetSubtype="16" fill="hold" nodeType="withEffect">
                                      <p:stCondLst>
                                        <p:cond delay="550"/>
                                      </p:stCondLst>
                                      <p:childTnLst>
                                        <p:set>
                                          <p:cBhvr>
                                            <p:cTn id="16" dur="1" fill="hold">
                                              <p:stCondLst>
                                                <p:cond delay="0"/>
                                              </p:stCondLst>
                                            </p:cTn>
                                            <p:tgtEl>
                                              <p:spTgt spid="437"/>
                                            </p:tgtEl>
                                            <p:attrNameLst>
                                              <p:attrName>style.visibility</p:attrName>
                                            </p:attrNameLst>
                                          </p:cBhvr>
                                          <p:to>
                                            <p:strVal val="visible"/>
                                          </p:to>
                                        </p:set>
                                        <p:anim calcmode="lin" valueType="num">
                                          <p:cBhvr>
                                            <p:cTn id="17" dur="200" fill="hold"/>
                                            <p:tgtEl>
                                              <p:spTgt spid="437"/>
                                            </p:tgtEl>
                                            <p:attrNameLst>
                                              <p:attrName>ppt_w</p:attrName>
                                            </p:attrNameLst>
                                          </p:cBhvr>
                                          <p:tavLst>
                                            <p:tav tm="0">
                                              <p:val>
                                                <p:fltVal val="0"/>
                                              </p:val>
                                            </p:tav>
                                            <p:tav tm="100000">
                                              <p:val>
                                                <p:strVal val="#ppt_w"/>
                                              </p:val>
                                            </p:tav>
                                          </p:tavLst>
                                        </p:anim>
                                        <p:anim calcmode="lin" valueType="num">
                                          <p:cBhvr>
                                            <p:cTn id="18" dur="200" fill="hold"/>
                                            <p:tgtEl>
                                              <p:spTgt spid="437"/>
                                            </p:tgtEl>
                                            <p:attrNameLst>
                                              <p:attrName>ppt_h</p:attrName>
                                            </p:attrNameLst>
                                          </p:cBhvr>
                                          <p:tavLst>
                                            <p:tav tm="0">
                                              <p:val>
                                                <p:fltVal val="0"/>
                                              </p:val>
                                            </p:tav>
                                            <p:tav tm="100000">
                                              <p:val>
                                                <p:strVal val="#ppt_h"/>
                                              </p:val>
                                            </p:tav>
                                          </p:tavLst>
                                        </p:anim>
                                      </p:childTnLst>
                                    </p:cTn>
                                  </p:par>
                                  <p:par>
                                    <p:cTn id="19" presetID="6" presetClass="emph" presetSubtype="0" autoRev="1" fill="hold" nodeType="withEffect">
                                      <p:stCondLst>
                                        <p:cond delay="800"/>
                                      </p:stCondLst>
                                      <p:childTnLst>
                                        <p:animScale>
                                          <p:cBhvr>
                                            <p:cTn id="20" dur="100" fill="hold"/>
                                            <p:tgtEl>
                                              <p:spTgt spid="437"/>
                                            </p:tgtEl>
                                          </p:cBhvr>
                                          <p:by x="110000" y="100000"/>
                                        </p:animScale>
                                      </p:childTnLst>
                                    </p:cTn>
                                  </p:par>
                                  <p:par>
                                    <p:cTn id="21" presetID="6" presetClass="emph" presetSubtype="0" autoRev="1" fill="hold" nodeType="withEffect">
                                      <p:stCondLst>
                                        <p:cond delay="1000"/>
                                      </p:stCondLst>
                                      <p:childTnLst>
                                        <p:animScale>
                                          <p:cBhvr>
                                            <p:cTn id="22" dur="100" fill="hold"/>
                                            <p:tgtEl>
                                              <p:spTgt spid="437"/>
                                            </p:tgtEl>
                                          </p:cBhvr>
                                          <p:by x="95000" y="100000"/>
                                        </p:animScale>
                                      </p:childTnLst>
                                    </p:cTn>
                                  </p:par>
                                  <p:par>
                                    <p:cTn id="23" presetID="2" presetClass="entr" presetSubtype="2" decel="100000" fill="hold" nodeType="withEffect">
                                      <p:stCondLst>
                                        <p:cond delay="1250"/>
                                      </p:stCondLst>
                                      <p:childTnLst>
                                        <p:set>
                                          <p:cBhvr>
                                            <p:cTn id="24" dur="1" fill="hold">
                                              <p:stCondLst>
                                                <p:cond delay="0"/>
                                              </p:stCondLst>
                                            </p:cTn>
                                            <p:tgtEl>
                                              <p:spTgt spid="432"/>
                                            </p:tgtEl>
                                            <p:attrNameLst>
                                              <p:attrName>style.visibility</p:attrName>
                                            </p:attrNameLst>
                                          </p:cBhvr>
                                          <p:to>
                                            <p:strVal val="visible"/>
                                          </p:to>
                                        </p:set>
                                        <p:anim calcmode="lin" valueType="num">
                                          <p:cBhvr additive="base">
                                            <p:cTn id="25" dur="500" fill="hold"/>
                                            <p:tgtEl>
                                              <p:spTgt spid="432"/>
                                            </p:tgtEl>
                                            <p:attrNameLst>
                                              <p:attrName>ppt_x</p:attrName>
                                            </p:attrNameLst>
                                          </p:cBhvr>
                                          <p:tavLst>
                                            <p:tav tm="0">
                                              <p:val>
                                                <p:strVal val="1+#ppt_w/2"/>
                                              </p:val>
                                            </p:tav>
                                            <p:tav tm="100000">
                                              <p:val>
                                                <p:strVal val="#ppt_x"/>
                                              </p:val>
                                            </p:tav>
                                          </p:tavLst>
                                        </p:anim>
                                        <p:anim calcmode="lin" valueType="num">
                                          <p:cBhvr additive="base">
                                            <p:cTn id="26" dur="500" fill="hold"/>
                                            <p:tgtEl>
                                              <p:spTgt spid="432"/>
                                            </p:tgtEl>
                                            <p:attrNameLst>
                                              <p:attrName>ppt_y</p:attrName>
                                            </p:attrNameLst>
                                          </p:cBhvr>
                                          <p:tavLst>
                                            <p:tav tm="0">
                                              <p:val>
                                                <p:strVal val="#ppt_y"/>
                                              </p:val>
                                            </p:tav>
                                            <p:tav tm="100000">
                                              <p:val>
                                                <p:strVal val="#ppt_y"/>
                                              </p:val>
                                            </p:tav>
                                          </p:tavLst>
                                        </p:anim>
                                      </p:childTnLst>
                                    </p:cTn>
                                  </p:par>
                                  <p:par>
                                    <p:cTn id="27" presetID="2" presetClass="entr" presetSubtype="8" decel="100000" fill="hold" nodeType="withEffect">
                                      <p:stCondLst>
                                        <p:cond delay="1400"/>
                                      </p:stCondLst>
                                      <p:childTnLst>
                                        <p:set>
                                          <p:cBhvr>
                                            <p:cTn id="28" dur="1" fill="hold">
                                              <p:stCondLst>
                                                <p:cond delay="0"/>
                                              </p:stCondLst>
                                            </p:cTn>
                                            <p:tgtEl>
                                              <p:spTgt spid="433"/>
                                            </p:tgtEl>
                                            <p:attrNameLst>
                                              <p:attrName>style.visibility</p:attrName>
                                            </p:attrNameLst>
                                          </p:cBhvr>
                                          <p:to>
                                            <p:strVal val="visible"/>
                                          </p:to>
                                        </p:set>
                                        <p:anim calcmode="lin" valueType="num">
                                          <p:cBhvr additive="base">
                                            <p:cTn id="29" dur="500" fill="hold"/>
                                            <p:tgtEl>
                                              <p:spTgt spid="433"/>
                                            </p:tgtEl>
                                            <p:attrNameLst>
                                              <p:attrName>ppt_x</p:attrName>
                                            </p:attrNameLst>
                                          </p:cBhvr>
                                          <p:tavLst>
                                            <p:tav tm="0">
                                              <p:val>
                                                <p:strVal val="0-#ppt_w/2"/>
                                              </p:val>
                                            </p:tav>
                                            <p:tav tm="100000">
                                              <p:val>
                                                <p:strVal val="#ppt_x"/>
                                              </p:val>
                                            </p:tav>
                                          </p:tavLst>
                                        </p:anim>
                                        <p:anim calcmode="lin" valueType="num">
                                          <p:cBhvr additive="base">
                                            <p:cTn id="30" dur="500" fill="hold"/>
                                            <p:tgtEl>
                                              <p:spTgt spid="433"/>
                                            </p:tgtEl>
                                            <p:attrNameLst>
                                              <p:attrName>ppt_y</p:attrName>
                                            </p:attrNameLst>
                                          </p:cBhvr>
                                          <p:tavLst>
                                            <p:tav tm="0">
                                              <p:val>
                                                <p:strVal val="#ppt_y"/>
                                              </p:val>
                                            </p:tav>
                                            <p:tav tm="100000">
                                              <p:val>
                                                <p:strVal val="#ppt_y"/>
                                              </p:val>
                                            </p:tav>
                                          </p:tavLst>
                                        </p:anim>
                                      </p:childTnLst>
                                    </p:cTn>
                                  </p:par>
                                  <p:par>
                                    <p:cTn id="31" presetID="2" presetClass="entr" presetSubtype="2" decel="100000" fill="hold" nodeType="withEffect">
                                      <p:stCondLst>
                                        <p:cond delay="1500"/>
                                      </p:stCondLst>
                                      <p:childTnLst>
                                        <p:set>
                                          <p:cBhvr>
                                            <p:cTn id="32" dur="1" fill="hold">
                                              <p:stCondLst>
                                                <p:cond delay="0"/>
                                              </p:stCondLst>
                                            </p:cTn>
                                            <p:tgtEl>
                                              <p:spTgt spid="435"/>
                                            </p:tgtEl>
                                            <p:attrNameLst>
                                              <p:attrName>style.visibility</p:attrName>
                                            </p:attrNameLst>
                                          </p:cBhvr>
                                          <p:to>
                                            <p:strVal val="visible"/>
                                          </p:to>
                                        </p:set>
                                        <p:anim calcmode="lin" valueType="num">
                                          <p:cBhvr additive="base">
                                            <p:cTn id="33" dur="500" fill="hold"/>
                                            <p:tgtEl>
                                              <p:spTgt spid="435"/>
                                            </p:tgtEl>
                                            <p:attrNameLst>
                                              <p:attrName>ppt_x</p:attrName>
                                            </p:attrNameLst>
                                          </p:cBhvr>
                                          <p:tavLst>
                                            <p:tav tm="0">
                                              <p:val>
                                                <p:strVal val="1+#ppt_w/2"/>
                                              </p:val>
                                            </p:tav>
                                            <p:tav tm="100000">
                                              <p:val>
                                                <p:strVal val="#ppt_x"/>
                                              </p:val>
                                            </p:tav>
                                          </p:tavLst>
                                        </p:anim>
                                        <p:anim calcmode="lin" valueType="num">
                                          <p:cBhvr additive="base">
                                            <p:cTn id="34" dur="500" fill="hold"/>
                                            <p:tgtEl>
                                              <p:spTgt spid="435"/>
                                            </p:tgtEl>
                                            <p:attrNameLst>
                                              <p:attrName>ppt_y</p:attrName>
                                            </p:attrNameLst>
                                          </p:cBhvr>
                                          <p:tavLst>
                                            <p:tav tm="0">
                                              <p:val>
                                                <p:strVal val="#ppt_y"/>
                                              </p:val>
                                            </p:tav>
                                            <p:tav tm="100000">
                                              <p:val>
                                                <p:strVal val="#ppt_y"/>
                                              </p:val>
                                            </p:tav>
                                          </p:tavLst>
                                        </p:anim>
                                      </p:childTnLst>
                                    </p:cTn>
                                  </p:par>
                                  <p:par>
                                    <p:cTn id="35" presetID="2" presetClass="entr" presetSubtype="8" decel="100000" fill="hold" nodeType="withEffect">
                                      <p:stCondLst>
                                        <p:cond delay="1600"/>
                                      </p:stCondLst>
                                      <p:childTnLst>
                                        <p:set>
                                          <p:cBhvr>
                                            <p:cTn id="36" dur="1" fill="hold">
                                              <p:stCondLst>
                                                <p:cond delay="0"/>
                                              </p:stCondLst>
                                            </p:cTn>
                                            <p:tgtEl>
                                              <p:spTgt spid="434"/>
                                            </p:tgtEl>
                                            <p:attrNameLst>
                                              <p:attrName>style.visibility</p:attrName>
                                            </p:attrNameLst>
                                          </p:cBhvr>
                                          <p:to>
                                            <p:strVal val="visible"/>
                                          </p:to>
                                        </p:set>
                                        <p:anim calcmode="lin" valueType="num">
                                          <p:cBhvr additive="base">
                                            <p:cTn id="37" dur="500" fill="hold"/>
                                            <p:tgtEl>
                                              <p:spTgt spid="434"/>
                                            </p:tgtEl>
                                            <p:attrNameLst>
                                              <p:attrName>ppt_x</p:attrName>
                                            </p:attrNameLst>
                                          </p:cBhvr>
                                          <p:tavLst>
                                            <p:tav tm="0">
                                              <p:val>
                                                <p:strVal val="0-#ppt_w/2"/>
                                              </p:val>
                                            </p:tav>
                                            <p:tav tm="100000">
                                              <p:val>
                                                <p:strVal val="#ppt_x"/>
                                              </p:val>
                                            </p:tav>
                                          </p:tavLst>
                                        </p:anim>
                                        <p:anim calcmode="lin" valueType="num">
                                          <p:cBhvr additive="base">
                                            <p:cTn id="38" dur="500" fill="hold"/>
                                            <p:tgtEl>
                                              <p:spTgt spid="434"/>
                                            </p:tgtEl>
                                            <p:attrNameLst>
                                              <p:attrName>ppt_y</p:attrName>
                                            </p:attrNameLst>
                                          </p:cBhvr>
                                          <p:tavLst>
                                            <p:tav tm="0">
                                              <p:val>
                                                <p:strVal val="#ppt_y"/>
                                              </p:val>
                                            </p:tav>
                                            <p:tav tm="100000">
                                              <p:val>
                                                <p:strVal val="#ppt_y"/>
                                              </p:val>
                                            </p:tav>
                                          </p:tavLst>
                                        </p:anim>
                                      </p:childTnLst>
                                    </p:cTn>
                                  </p:par>
                                  <p:par>
                                    <p:cTn id="39" presetID="49" presetClass="entr" presetSubtype="0" decel="100000" fill="hold" nodeType="withEffect">
                                      <p:stCondLst>
                                        <p:cond delay="1000"/>
                                      </p:stCondLst>
                                      <p:childTnLst>
                                        <p:set>
                                          <p:cBhvr>
                                            <p:cTn id="40" dur="1" fill="hold">
                                              <p:stCondLst>
                                                <p:cond delay="0"/>
                                              </p:stCondLst>
                                            </p:cTn>
                                            <p:tgtEl>
                                              <p:spTgt spid="443"/>
                                            </p:tgtEl>
                                            <p:attrNameLst>
                                              <p:attrName>style.visibility</p:attrName>
                                            </p:attrNameLst>
                                          </p:cBhvr>
                                          <p:to>
                                            <p:strVal val="visible"/>
                                          </p:to>
                                        </p:set>
                                        <p:anim calcmode="lin" valueType="num">
                                          <p:cBhvr>
                                            <p:cTn id="41" dur="500" fill="hold"/>
                                            <p:tgtEl>
                                              <p:spTgt spid="443"/>
                                            </p:tgtEl>
                                            <p:attrNameLst>
                                              <p:attrName>ppt_w</p:attrName>
                                            </p:attrNameLst>
                                          </p:cBhvr>
                                          <p:tavLst>
                                            <p:tav tm="0">
                                              <p:val>
                                                <p:fltVal val="0"/>
                                              </p:val>
                                            </p:tav>
                                            <p:tav tm="100000">
                                              <p:val>
                                                <p:strVal val="#ppt_w"/>
                                              </p:val>
                                            </p:tav>
                                          </p:tavLst>
                                        </p:anim>
                                        <p:anim calcmode="lin" valueType="num">
                                          <p:cBhvr>
                                            <p:cTn id="42" dur="500" fill="hold"/>
                                            <p:tgtEl>
                                              <p:spTgt spid="443"/>
                                            </p:tgtEl>
                                            <p:attrNameLst>
                                              <p:attrName>ppt_h</p:attrName>
                                            </p:attrNameLst>
                                          </p:cBhvr>
                                          <p:tavLst>
                                            <p:tav tm="0">
                                              <p:val>
                                                <p:fltVal val="0"/>
                                              </p:val>
                                            </p:tav>
                                            <p:tav tm="100000">
                                              <p:val>
                                                <p:strVal val="#ppt_h"/>
                                              </p:val>
                                            </p:tav>
                                          </p:tavLst>
                                        </p:anim>
                                        <p:anim calcmode="lin" valueType="num">
                                          <p:cBhvr>
                                            <p:cTn id="43" dur="500" fill="hold"/>
                                            <p:tgtEl>
                                              <p:spTgt spid="443"/>
                                            </p:tgtEl>
                                            <p:attrNameLst>
                                              <p:attrName>style.rotation</p:attrName>
                                            </p:attrNameLst>
                                          </p:cBhvr>
                                          <p:tavLst>
                                            <p:tav tm="0">
                                              <p:val>
                                                <p:fltVal val="360"/>
                                              </p:val>
                                            </p:tav>
                                            <p:tav tm="100000">
                                              <p:val>
                                                <p:fltVal val="0"/>
                                              </p:val>
                                            </p:tav>
                                          </p:tavLst>
                                        </p:anim>
                                        <p:animEffect transition="in" filter="fade">
                                          <p:cBhvr>
                                            <p:cTn id="44" dur="500"/>
                                            <p:tgtEl>
                                              <p:spTgt spid="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alphaModFix amt="0"/>
            <a:lum/>
          </a:blip>
          <a:srcRect/>
          <a:stretch>
            <a:fillRect/>
          </a:stretch>
        </a:blipFill>
        <a:effectLst/>
      </p:bgPr>
    </p:bg>
    <p:spTree>
      <p:nvGrpSpPr>
        <p:cNvPr id="1" name=""/>
        <p:cNvGrpSpPr/>
        <p:nvPr/>
      </p:nvGrpSpPr>
      <p:grpSpPr>
        <a:xfrm>
          <a:off x="0" y="0"/>
          <a:ext cx="0" cy="0"/>
          <a:chOff x="0" y="0"/>
          <a:chExt cx="0" cy="0"/>
        </a:xfrm>
      </p:grpSpPr>
      <p:grpSp>
        <p:nvGrpSpPr>
          <p:cNvPr id="446" name="组合 445"/>
          <p:cNvGrpSpPr/>
          <p:nvPr/>
        </p:nvGrpSpPr>
        <p:grpSpPr>
          <a:xfrm>
            <a:off x="-161312" y="-173889"/>
            <a:ext cx="2234133" cy="1091464"/>
            <a:chOff x="-161312" y="-173889"/>
            <a:chExt cx="2234133" cy="1091464"/>
          </a:xfrm>
        </p:grpSpPr>
        <p:grpSp>
          <p:nvGrpSpPr>
            <p:cNvPr id="436" name="组合 435"/>
            <p:cNvGrpSpPr/>
            <p:nvPr/>
          </p:nvGrpSpPr>
          <p:grpSpPr>
            <a:xfrm>
              <a:off x="-161312" y="-173889"/>
              <a:ext cx="1193210" cy="1091464"/>
              <a:chOff x="-161312" y="-173889"/>
              <a:chExt cx="1193210" cy="1091464"/>
            </a:xfrm>
          </p:grpSpPr>
          <p:pic>
            <p:nvPicPr>
              <p:cNvPr id="28" name="图片 27"/>
              <p:cNvPicPr>
                <a:picLocks noChangeAspect="1"/>
              </p:cNvPicPr>
              <p:nvPr/>
            </p:nvPicPr>
            <p:blipFill>
              <a:blip r:embed="rId3" cstate="print"/>
              <a:stretch>
                <a:fillRect/>
              </a:stretch>
            </p:blipFill>
            <p:spPr>
              <a:xfrm>
                <a:off x="-161312" y="-173889"/>
                <a:ext cx="1193210" cy="1091464"/>
              </a:xfrm>
              <a:prstGeom prst="rect">
                <a:avLst/>
              </a:prstGeom>
            </p:spPr>
          </p:pic>
          <p:cxnSp>
            <p:nvCxnSpPr>
              <p:cNvPr id="31" name="直接连接符 30"/>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445" name="直接连接符 444"/>
            <p:cNvCxnSpPr/>
            <p:nvPr/>
          </p:nvCxnSpPr>
          <p:spPr>
            <a:xfrm flipH="1">
              <a:off x="-22679" y="781050"/>
              <a:ext cx="2095500"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2" name="文本框 11">
            <a:extLst>
              <a:ext uri="{FF2B5EF4-FFF2-40B4-BE49-F238E27FC236}">
                <a16:creationId xmlns:a16="http://schemas.microsoft.com/office/drawing/2014/main" id="{C2B44A57-A31B-5E4A-891A-135E23C0B914}"/>
              </a:ext>
            </a:extLst>
          </p:cNvPr>
          <p:cNvSpPr txBox="1"/>
          <p:nvPr/>
        </p:nvSpPr>
        <p:spPr>
          <a:xfrm>
            <a:off x="940472" y="171775"/>
            <a:ext cx="4989681" cy="1077218"/>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腾祥嘉丽纤圆繁" panose="01010104010101010101" pitchFamily="2" charset="-122"/>
                <a:ea typeface="腾祥嘉丽纤圆繁" panose="01010104010101010101" pitchFamily="2" charset="-122"/>
                <a:cs typeface="+mn-cs"/>
              </a:rPr>
              <a:t>4. WIENER FILTERING </a:t>
            </a:r>
          </a:p>
          <a:p>
            <a:pPr marL="0" marR="0" lvl="0" indent="0" algn="dist" defTabSz="914400" rtl="0" eaLnBrk="1" fontAlgn="auto" latinLnBrk="0" hangingPunct="1">
              <a:lnSpc>
                <a:spcPct val="100000"/>
              </a:lnSpc>
              <a:spcBef>
                <a:spcPts val="0"/>
              </a:spcBef>
              <a:spcAft>
                <a:spcPts val="0"/>
              </a:spcAft>
              <a:buClrTx/>
              <a:buSzTx/>
              <a:buFontTx/>
              <a:buNone/>
              <a:tabLst/>
              <a:defRPr/>
            </a:pPr>
            <a:endParaRPr kumimoji="0" lang="en" altLang="zh-CN" sz="3200" b="1" i="0" u="none" strike="noStrike" kern="1200" cap="none" spc="0" normalizeH="0" baseline="0" noProof="0" dirty="0">
              <a:ln>
                <a:noFill/>
              </a:ln>
              <a:solidFill>
                <a:prstClr val="black"/>
              </a:solidFill>
              <a:effectLst/>
              <a:uLnTx/>
              <a:uFillTx/>
              <a:latin typeface="腾祥嘉丽纤圆繁" panose="01010104010101010101" pitchFamily="2" charset="-122"/>
              <a:ea typeface="腾祥嘉丽纤圆繁" panose="01010104010101010101" pitchFamily="2" charset="-122"/>
              <a:cs typeface="+mn-cs"/>
            </a:endParaRPr>
          </a:p>
        </p:txBody>
      </p:sp>
      <p:pic>
        <p:nvPicPr>
          <p:cNvPr id="3" name="图片 2" descr="图示&#10;&#10;描述已自动生成">
            <a:extLst>
              <a:ext uri="{FF2B5EF4-FFF2-40B4-BE49-F238E27FC236}">
                <a16:creationId xmlns:a16="http://schemas.microsoft.com/office/drawing/2014/main" id="{20EFB48A-96E2-EB41-9801-E9D6E0534B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922" y="737777"/>
            <a:ext cx="5626100" cy="1676400"/>
          </a:xfrm>
          <a:prstGeom prst="rect">
            <a:avLst/>
          </a:prstGeom>
        </p:spPr>
      </p:pic>
      <p:pic>
        <p:nvPicPr>
          <p:cNvPr id="5" name="图片 4" descr="文本&#10;&#10;描述已自动生成">
            <a:extLst>
              <a:ext uri="{FF2B5EF4-FFF2-40B4-BE49-F238E27FC236}">
                <a16:creationId xmlns:a16="http://schemas.microsoft.com/office/drawing/2014/main" id="{D56A2721-379A-9B4E-AD09-870163B811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0362" y="698925"/>
            <a:ext cx="5308600" cy="1892300"/>
          </a:xfrm>
          <a:prstGeom prst="rect">
            <a:avLst/>
          </a:prstGeom>
        </p:spPr>
      </p:pic>
      <p:pic>
        <p:nvPicPr>
          <p:cNvPr id="7" name="图片 6" descr="文本, 信件&#10;&#10;描述已自动生成">
            <a:extLst>
              <a:ext uri="{FF2B5EF4-FFF2-40B4-BE49-F238E27FC236}">
                <a16:creationId xmlns:a16="http://schemas.microsoft.com/office/drawing/2014/main" id="{4B387B8C-CD8D-1341-938D-C3F90DE3BE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8861" y="2484014"/>
            <a:ext cx="5514278" cy="1892299"/>
          </a:xfrm>
          <a:prstGeom prst="rect">
            <a:avLst/>
          </a:prstGeom>
        </p:spPr>
      </p:pic>
      <p:sp>
        <p:nvSpPr>
          <p:cNvPr id="8" name="文本框 7">
            <a:extLst>
              <a:ext uri="{FF2B5EF4-FFF2-40B4-BE49-F238E27FC236}">
                <a16:creationId xmlns:a16="http://schemas.microsoft.com/office/drawing/2014/main" id="{A9730894-ADC1-2F48-BE0E-E1A5756B4425}"/>
              </a:ext>
            </a:extLst>
          </p:cNvPr>
          <p:cNvSpPr txBox="1"/>
          <p:nvPr/>
        </p:nvSpPr>
        <p:spPr>
          <a:xfrm>
            <a:off x="863859" y="4443824"/>
            <a:ext cx="10987069" cy="646331"/>
          </a:xfrm>
          <a:prstGeom prst="rect">
            <a:avLst/>
          </a:prstGeom>
          <a:noFill/>
        </p:spPr>
        <p:txBody>
          <a:bodyPr wrap="square" rtlCol="0">
            <a:spAutoFit/>
          </a:bodyPr>
          <a:lstStyle/>
          <a:p>
            <a:r>
              <a:rPr kumimoji="1" lang="en" altLang="zh-CN" dirty="0"/>
              <a:t>We see that the error signal e(t)is the superposition of the system [l-G(w)] acting on the signal x(t),and the system G(w) acting on the signal v(t). Therefore, we obtain</a:t>
            </a:r>
            <a:endParaRPr kumimoji="1" lang="zh-CN" altLang="en-US" dirty="0"/>
          </a:p>
        </p:txBody>
      </p:sp>
      <p:pic>
        <p:nvPicPr>
          <p:cNvPr id="10" name="图片 9">
            <a:extLst>
              <a:ext uri="{FF2B5EF4-FFF2-40B4-BE49-F238E27FC236}">
                <a16:creationId xmlns:a16="http://schemas.microsoft.com/office/drawing/2014/main" id="{B53D0F8D-F73A-9E49-A240-E4D4828EF65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2488" y="5611334"/>
            <a:ext cx="6123463" cy="547741"/>
          </a:xfrm>
          <a:prstGeom prst="rect">
            <a:avLst/>
          </a:prstGeom>
        </p:spPr>
      </p:pic>
      <p:pic>
        <p:nvPicPr>
          <p:cNvPr id="13" name="图片 12" descr="卡通人物&#10;&#10;中度可信度描述已自动生成">
            <a:extLst>
              <a:ext uri="{FF2B5EF4-FFF2-40B4-BE49-F238E27FC236}">
                <a16:creationId xmlns:a16="http://schemas.microsoft.com/office/drawing/2014/main" id="{393127A2-BEEC-274E-A925-8E0B9F9B335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87889" y="5511498"/>
            <a:ext cx="2944108" cy="547741"/>
          </a:xfrm>
          <a:prstGeom prst="rect">
            <a:avLst/>
          </a:prstGeom>
        </p:spPr>
      </p:pic>
      <p:sp>
        <p:nvSpPr>
          <p:cNvPr id="14" name="文本框 13">
            <a:extLst>
              <a:ext uri="{FF2B5EF4-FFF2-40B4-BE49-F238E27FC236}">
                <a16:creationId xmlns:a16="http://schemas.microsoft.com/office/drawing/2014/main" id="{50E4C3B1-E767-8548-B46C-B785E0BE685D}"/>
              </a:ext>
            </a:extLst>
          </p:cNvPr>
          <p:cNvSpPr txBox="1"/>
          <p:nvPr/>
        </p:nvSpPr>
        <p:spPr>
          <a:xfrm>
            <a:off x="10431997" y="5611334"/>
            <a:ext cx="1285929" cy="369332"/>
          </a:xfrm>
          <a:prstGeom prst="rect">
            <a:avLst/>
          </a:prstGeom>
          <a:noFill/>
        </p:spPr>
        <p:txBody>
          <a:bodyPr wrap="none" rtlCol="0">
            <a:spAutoFit/>
          </a:bodyPr>
          <a:lstStyle/>
          <a:p>
            <a:r>
              <a:rPr kumimoji="1" lang="zh-CN" altLang="en-US" dirty="0"/>
              <a:t>（</a:t>
            </a:r>
            <a:r>
              <a:rPr kumimoji="1" lang="en-US" altLang="zh-CN" dirty="0"/>
              <a:t>By</a:t>
            </a:r>
            <a:r>
              <a:rPr kumimoji="1" lang="zh-CN" altLang="en-US" dirty="0"/>
              <a:t> </a:t>
            </a:r>
            <a:r>
              <a:rPr kumimoji="1" lang="en-US" altLang="zh-CN" dirty="0"/>
              <a:t>LSE</a:t>
            </a:r>
            <a:r>
              <a:rPr kumimoji="1" lang="zh-CN" altLang="en-US" dirty="0"/>
              <a:t>）</a:t>
            </a:r>
          </a:p>
        </p:txBody>
      </p:sp>
    </p:spTree>
    <p:extLst>
      <p:ext uri="{BB962C8B-B14F-4D97-AF65-F5344CB8AC3E}">
        <p14:creationId xmlns:p14="http://schemas.microsoft.com/office/powerpoint/2010/main" val="2879376111"/>
      </p:ext>
    </p:extLst>
  </p:cSld>
  <p:clrMapOvr>
    <a:masterClrMapping/>
  </p:clrMapOvr>
  <mc:AlternateContent xmlns:mc="http://schemas.openxmlformats.org/markup-compatibility/2006" xmlns:p14="http://schemas.microsoft.com/office/powerpoint/2010/main">
    <mc:Choice Requires="p14">
      <p:transition spd="slow" advTm="4000">
        <p14:ripple/>
      </p:transition>
    </mc:Choice>
    <mc:Fallback xmlns="">
      <p:transition spd="slow" advTm="4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14:bounceEnd="38000">
                                          <p:cBhvr additive="base">
                                            <p:cTn id="7" dur="500" fill="hold"/>
                                            <p:tgtEl>
                                              <p:spTgt spid="446"/>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4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cBhvr additive="base">
                                            <p:cTn id="7" dur="500" fill="hold"/>
                                            <p:tgtEl>
                                              <p:spTgt spid="446"/>
                                            </p:tgtEl>
                                            <p:attrNameLst>
                                              <p:attrName>ppt_x</p:attrName>
                                            </p:attrNameLst>
                                          </p:cBhvr>
                                          <p:tavLst>
                                            <p:tav tm="0">
                                              <p:val>
                                                <p:strVal val="0-#ppt_w/2"/>
                                              </p:val>
                                            </p:tav>
                                            <p:tav tm="100000">
                                              <p:val>
                                                <p:strVal val="#ppt_x"/>
                                              </p:val>
                                            </p:tav>
                                          </p:tavLst>
                                        </p:anim>
                                        <p:anim calcmode="lin" valueType="num">
                                          <p:cBhvr additive="base">
                                            <p:cTn id="8" dur="500" fill="hold"/>
                                            <p:tgtEl>
                                              <p:spTgt spid="446"/>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p:cTn id="11" dur="300" fill="hold"/>
                                            <p:tgtEl>
                                              <p:spTgt spid="14"/>
                                            </p:tgtEl>
                                            <p:attrNameLst>
                                              <p:attrName>ppt_w</p:attrName>
                                            </p:attrNameLst>
                                          </p:cBhvr>
                                          <p:tavLst>
                                            <p:tav tm="0">
                                              <p:val>
                                                <p:fltVal val="0"/>
                                              </p:val>
                                            </p:tav>
                                            <p:tav tm="100000">
                                              <p:val>
                                                <p:strVal val="#ppt_w"/>
                                              </p:val>
                                            </p:tav>
                                          </p:tavLst>
                                        </p:anim>
                                        <p:anim calcmode="lin" valueType="num">
                                          <p:cBhvr>
                                            <p:cTn id="12" dur="300" fill="hold"/>
                                            <p:tgtEl>
                                              <p:spTgt spid="14"/>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550"/>
                                      </p:stCondLst>
                                      <p:childTnLst>
                                        <p:animScale>
                                          <p:cBhvr>
                                            <p:cTn id="14" dur="150" fill="hold"/>
                                            <p:tgtEl>
                                              <p:spTgt spid="14"/>
                                            </p:tgtEl>
                                          </p:cBhvr>
                                          <p:by x="110000" y="110000"/>
                                        </p:animScale>
                                      </p:childTnLst>
                                    </p:cTn>
                                  </p:par>
                                  <p:par>
                                    <p:cTn id="15" presetID="23" presetClass="entr" presetSubtype="16" fill="hold" nodeType="withEffect">
                                      <p:stCondLst>
                                        <p:cond delay="550"/>
                                      </p:stCondLst>
                                      <p:childTnLst>
                                        <p:set>
                                          <p:cBhvr>
                                            <p:cTn id="16" dur="1" fill="hold">
                                              <p:stCondLst>
                                                <p:cond delay="0"/>
                                              </p:stCondLst>
                                            </p:cTn>
                                            <p:tgtEl>
                                              <p:spTgt spid="437"/>
                                            </p:tgtEl>
                                            <p:attrNameLst>
                                              <p:attrName>style.visibility</p:attrName>
                                            </p:attrNameLst>
                                          </p:cBhvr>
                                          <p:to>
                                            <p:strVal val="visible"/>
                                          </p:to>
                                        </p:set>
                                        <p:anim calcmode="lin" valueType="num">
                                          <p:cBhvr>
                                            <p:cTn id="17" dur="200" fill="hold"/>
                                            <p:tgtEl>
                                              <p:spTgt spid="437"/>
                                            </p:tgtEl>
                                            <p:attrNameLst>
                                              <p:attrName>ppt_w</p:attrName>
                                            </p:attrNameLst>
                                          </p:cBhvr>
                                          <p:tavLst>
                                            <p:tav tm="0">
                                              <p:val>
                                                <p:fltVal val="0"/>
                                              </p:val>
                                            </p:tav>
                                            <p:tav tm="100000">
                                              <p:val>
                                                <p:strVal val="#ppt_w"/>
                                              </p:val>
                                            </p:tav>
                                          </p:tavLst>
                                        </p:anim>
                                        <p:anim calcmode="lin" valueType="num">
                                          <p:cBhvr>
                                            <p:cTn id="18" dur="200" fill="hold"/>
                                            <p:tgtEl>
                                              <p:spTgt spid="437"/>
                                            </p:tgtEl>
                                            <p:attrNameLst>
                                              <p:attrName>ppt_h</p:attrName>
                                            </p:attrNameLst>
                                          </p:cBhvr>
                                          <p:tavLst>
                                            <p:tav tm="0">
                                              <p:val>
                                                <p:fltVal val="0"/>
                                              </p:val>
                                            </p:tav>
                                            <p:tav tm="100000">
                                              <p:val>
                                                <p:strVal val="#ppt_h"/>
                                              </p:val>
                                            </p:tav>
                                          </p:tavLst>
                                        </p:anim>
                                      </p:childTnLst>
                                    </p:cTn>
                                  </p:par>
                                  <p:par>
                                    <p:cTn id="19" presetID="6" presetClass="emph" presetSubtype="0" autoRev="1" fill="hold" nodeType="withEffect">
                                      <p:stCondLst>
                                        <p:cond delay="800"/>
                                      </p:stCondLst>
                                      <p:childTnLst>
                                        <p:animScale>
                                          <p:cBhvr>
                                            <p:cTn id="20" dur="100" fill="hold"/>
                                            <p:tgtEl>
                                              <p:spTgt spid="437"/>
                                            </p:tgtEl>
                                          </p:cBhvr>
                                          <p:by x="110000" y="100000"/>
                                        </p:animScale>
                                      </p:childTnLst>
                                    </p:cTn>
                                  </p:par>
                                  <p:par>
                                    <p:cTn id="21" presetID="6" presetClass="emph" presetSubtype="0" autoRev="1" fill="hold" nodeType="withEffect">
                                      <p:stCondLst>
                                        <p:cond delay="1000"/>
                                      </p:stCondLst>
                                      <p:childTnLst>
                                        <p:animScale>
                                          <p:cBhvr>
                                            <p:cTn id="22" dur="100" fill="hold"/>
                                            <p:tgtEl>
                                              <p:spTgt spid="437"/>
                                            </p:tgtEl>
                                          </p:cBhvr>
                                          <p:by x="95000" y="100000"/>
                                        </p:animScale>
                                      </p:childTnLst>
                                    </p:cTn>
                                  </p:par>
                                  <p:par>
                                    <p:cTn id="23" presetID="2" presetClass="entr" presetSubtype="2" decel="100000" fill="hold" nodeType="withEffect">
                                      <p:stCondLst>
                                        <p:cond delay="1250"/>
                                      </p:stCondLst>
                                      <p:childTnLst>
                                        <p:set>
                                          <p:cBhvr>
                                            <p:cTn id="24" dur="1" fill="hold">
                                              <p:stCondLst>
                                                <p:cond delay="0"/>
                                              </p:stCondLst>
                                            </p:cTn>
                                            <p:tgtEl>
                                              <p:spTgt spid="432"/>
                                            </p:tgtEl>
                                            <p:attrNameLst>
                                              <p:attrName>style.visibility</p:attrName>
                                            </p:attrNameLst>
                                          </p:cBhvr>
                                          <p:to>
                                            <p:strVal val="visible"/>
                                          </p:to>
                                        </p:set>
                                        <p:anim calcmode="lin" valueType="num">
                                          <p:cBhvr additive="base">
                                            <p:cTn id="25" dur="500" fill="hold"/>
                                            <p:tgtEl>
                                              <p:spTgt spid="432"/>
                                            </p:tgtEl>
                                            <p:attrNameLst>
                                              <p:attrName>ppt_x</p:attrName>
                                            </p:attrNameLst>
                                          </p:cBhvr>
                                          <p:tavLst>
                                            <p:tav tm="0">
                                              <p:val>
                                                <p:strVal val="1+#ppt_w/2"/>
                                              </p:val>
                                            </p:tav>
                                            <p:tav tm="100000">
                                              <p:val>
                                                <p:strVal val="#ppt_x"/>
                                              </p:val>
                                            </p:tav>
                                          </p:tavLst>
                                        </p:anim>
                                        <p:anim calcmode="lin" valueType="num">
                                          <p:cBhvr additive="base">
                                            <p:cTn id="26" dur="500" fill="hold"/>
                                            <p:tgtEl>
                                              <p:spTgt spid="432"/>
                                            </p:tgtEl>
                                            <p:attrNameLst>
                                              <p:attrName>ppt_y</p:attrName>
                                            </p:attrNameLst>
                                          </p:cBhvr>
                                          <p:tavLst>
                                            <p:tav tm="0">
                                              <p:val>
                                                <p:strVal val="#ppt_y"/>
                                              </p:val>
                                            </p:tav>
                                            <p:tav tm="100000">
                                              <p:val>
                                                <p:strVal val="#ppt_y"/>
                                              </p:val>
                                            </p:tav>
                                          </p:tavLst>
                                        </p:anim>
                                      </p:childTnLst>
                                    </p:cTn>
                                  </p:par>
                                  <p:par>
                                    <p:cTn id="27" presetID="2" presetClass="entr" presetSubtype="8" decel="100000" fill="hold" nodeType="withEffect">
                                      <p:stCondLst>
                                        <p:cond delay="1400"/>
                                      </p:stCondLst>
                                      <p:childTnLst>
                                        <p:set>
                                          <p:cBhvr>
                                            <p:cTn id="28" dur="1" fill="hold">
                                              <p:stCondLst>
                                                <p:cond delay="0"/>
                                              </p:stCondLst>
                                            </p:cTn>
                                            <p:tgtEl>
                                              <p:spTgt spid="433"/>
                                            </p:tgtEl>
                                            <p:attrNameLst>
                                              <p:attrName>style.visibility</p:attrName>
                                            </p:attrNameLst>
                                          </p:cBhvr>
                                          <p:to>
                                            <p:strVal val="visible"/>
                                          </p:to>
                                        </p:set>
                                        <p:anim calcmode="lin" valueType="num">
                                          <p:cBhvr additive="base">
                                            <p:cTn id="29" dur="500" fill="hold"/>
                                            <p:tgtEl>
                                              <p:spTgt spid="433"/>
                                            </p:tgtEl>
                                            <p:attrNameLst>
                                              <p:attrName>ppt_x</p:attrName>
                                            </p:attrNameLst>
                                          </p:cBhvr>
                                          <p:tavLst>
                                            <p:tav tm="0">
                                              <p:val>
                                                <p:strVal val="0-#ppt_w/2"/>
                                              </p:val>
                                            </p:tav>
                                            <p:tav tm="100000">
                                              <p:val>
                                                <p:strVal val="#ppt_x"/>
                                              </p:val>
                                            </p:tav>
                                          </p:tavLst>
                                        </p:anim>
                                        <p:anim calcmode="lin" valueType="num">
                                          <p:cBhvr additive="base">
                                            <p:cTn id="30" dur="500" fill="hold"/>
                                            <p:tgtEl>
                                              <p:spTgt spid="433"/>
                                            </p:tgtEl>
                                            <p:attrNameLst>
                                              <p:attrName>ppt_y</p:attrName>
                                            </p:attrNameLst>
                                          </p:cBhvr>
                                          <p:tavLst>
                                            <p:tav tm="0">
                                              <p:val>
                                                <p:strVal val="#ppt_y"/>
                                              </p:val>
                                            </p:tav>
                                            <p:tav tm="100000">
                                              <p:val>
                                                <p:strVal val="#ppt_y"/>
                                              </p:val>
                                            </p:tav>
                                          </p:tavLst>
                                        </p:anim>
                                      </p:childTnLst>
                                    </p:cTn>
                                  </p:par>
                                  <p:par>
                                    <p:cTn id="31" presetID="2" presetClass="entr" presetSubtype="2" decel="100000" fill="hold" nodeType="withEffect">
                                      <p:stCondLst>
                                        <p:cond delay="1500"/>
                                      </p:stCondLst>
                                      <p:childTnLst>
                                        <p:set>
                                          <p:cBhvr>
                                            <p:cTn id="32" dur="1" fill="hold">
                                              <p:stCondLst>
                                                <p:cond delay="0"/>
                                              </p:stCondLst>
                                            </p:cTn>
                                            <p:tgtEl>
                                              <p:spTgt spid="435"/>
                                            </p:tgtEl>
                                            <p:attrNameLst>
                                              <p:attrName>style.visibility</p:attrName>
                                            </p:attrNameLst>
                                          </p:cBhvr>
                                          <p:to>
                                            <p:strVal val="visible"/>
                                          </p:to>
                                        </p:set>
                                        <p:anim calcmode="lin" valueType="num">
                                          <p:cBhvr additive="base">
                                            <p:cTn id="33" dur="500" fill="hold"/>
                                            <p:tgtEl>
                                              <p:spTgt spid="435"/>
                                            </p:tgtEl>
                                            <p:attrNameLst>
                                              <p:attrName>ppt_x</p:attrName>
                                            </p:attrNameLst>
                                          </p:cBhvr>
                                          <p:tavLst>
                                            <p:tav tm="0">
                                              <p:val>
                                                <p:strVal val="1+#ppt_w/2"/>
                                              </p:val>
                                            </p:tav>
                                            <p:tav tm="100000">
                                              <p:val>
                                                <p:strVal val="#ppt_x"/>
                                              </p:val>
                                            </p:tav>
                                          </p:tavLst>
                                        </p:anim>
                                        <p:anim calcmode="lin" valueType="num">
                                          <p:cBhvr additive="base">
                                            <p:cTn id="34" dur="500" fill="hold"/>
                                            <p:tgtEl>
                                              <p:spTgt spid="435"/>
                                            </p:tgtEl>
                                            <p:attrNameLst>
                                              <p:attrName>ppt_y</p:attrName>
                                            </p:attrNameLst>
                                          </p:cBhvr>
                                          <p:tavLst>
                                            <p:tav tm="0">
                                              <p:val>
                                                <p:strVal val="#ppt_y"/>
                                              </p:val>
                                            </p:tav>
                                            <p:tav tm="100000">
                                              <p:val>
                                                <p:strVal val="#ppt_y"/>
                                              </p:val>
                                            </p:tav>
                                          </p:tavLst>
                                        </p:anim>
                                      </p:childTnLst>
                                    </p:cTn>
                                  </p:par>
                                  <p:par>
                                    <p:cTn id="35" presetID="2" presetClass="entr" presetSubtype="8" decel="100000" fill="hold" nodeType="withEffect">
                                      <p:stCondLst>
                                        <p:cond delay="1600"/>
                                      </p:stCondLst>
                                      <p:childTnLst>
                                        <p:set>
                                          <p:cBhvr>
                                            <p:cTn id="36" dur="1" fill="hold">
                                              <p:stCondLst>
                                                <p:cond delay="0"/>
                                              </p:stCondLst>
                                            </p:cTn>
                                            <p:tgtEl>
                                              <p:spTgt spid="434"/>
                                            </p:tgtEl>
                                            <p:attrNameLst>
                                              <p:attrName>style.visibility</p:attrName>
                                            </p:attrNameLst>
                                          </p:cBhvr>
                                          <p:to>
                                            <p:strVal val="visible"/>
                                          </p:to>
                                        </p:set>
                                        <p:anim calcmode="lin" valueType="num">
                                          <p:cBhvr additive="base">
                                            <p:cTn id="37" dur="500" fill="hold"/>
                                            <p:tgtEl>
                                              <p:spTgt spid="434"/>
                                            </p:tgtEl>
                                            <p:attrNameLst>
                                              <p:attrName>ppt_x</p:attrName>
                                            </p:attrNameLst>
                                          </p:cBhvr>
                                          <p:tavLst>
                                            <p:tav tm="0">
                                              <p:val>
                                                <p:strVal val="0-#ppt_w/2"/>
                                              </p:val>
                                            </p:tav>
                                            <p:tav tm="100000">
                                              <p:val>
                                                <p:strVal val="#ppt_x"/>
                                              </p:val>
                                            </p:tav>
                                          </p:tavLst>
                                        </p:anim>
                                        <p:anim calcmode="lin" valueType="num">
                                          <p:cBhvr additive="base">
                                            <p:cTn id="38" dur="500" fill="hold"/>
                                            <p:tgtEl>
                                              <p:spTgt spid="434"/>
                                            </p:tgtEl>
                                            <p:attrNameLst>
                                              <p:attrName>ppt_y</p:attrName>
                                            </p:attrNameLst>
                                          </p:cBhvr>
                                          <p:tavLst>
                                            <p:tav tm="0">
                                              <p:val>
                                                <p:strVal val="#ppt_y"/>
                                              </p:val>
                                            </p:tav>
                                            <p:tav tm="100000">
                                              <p:val>
                                                <p:strVal val="#ppt_y"/>
                                              </p:val>
                                            </p:tav>
                                          </p:tavLst>
                                        </p:anim>
                                      </p:childTnLst>
                                    </p:cTn>
                                  </p:par>
                                  <p:par>
                                    <p:cTn id="39" presetID="49" presetClass="entr" presetSubtype="0" decel="100000" fill="hold" nodeType="withEffect">
                                      <p:stCondLst>
                                        <p:cond delay="1000"/>
                                      </p:stCondLst>
                                      <p:childTnLst>
                                        <p:set>
                                          <p:cBhvr>
                                            <p:cTn id="40" dur="1" fill="hold">
                                              <p:stCondLst>
                                                <p:cond delay="0"/>
                                              </p:stCondLst>
                                            </p:cTn>
                                            <p:tgtEl>
                                              <p:spTgt spid="443"/>
                                            </p:tgtEl>
                                            <p:attrNameLst>
                                              <p:attrName>style.visibility</p:attrName>
                                            </p:attrNameLst>
                                          </p:cBhvr>
                                          <p:to>
                                            <p:strVal val="visible"/>
                                          </p:to>
                                        </p:set>
                                        <p:anim calcmode="lin" valueType="num">
                                          <p:cBhvr>
                                            <p:cTn id="41" dur="500" fill="hold"/>
                                            <p:tgtEl>
                                              <p:spTgt spid="443"/>
                                            </p:tgtEl>
                                            <p:attrNameLst>
                                              <p:attrName>ppt_w</p:attrName>
                                            </p:attrNameLst>
                                          </p:cBhvr>
                                          <p:tavLst>
                                            <p:tav tm="0">
                                              <p:val>
                                                <p:fltVal val="0"/>
                                              </p:val>
                                            </p:tav>
                                            <p:tav tm="100000">
                                              <p:val>
                                                <p:strVal val="#ppt_w"/>
                                              </p:val>
                                            </p:tav>
                                          </p:tavLst>
                                        </p:anim>
                                        <p:anim calcmode="lin" valueType="num">
                                          <p:cBhvr>
                                            <p:cTn id="42" dur="500" fill="hold"/>
                                            <p:tgtEl>
                                              <p:spTgt spid="443"/>
                                            </p:tgtEl>
                                            <p:attrNameLst>
                                              <p:attrName>ppt_h</p:attrName>
                                            </p:attrNameLst>
                                          </p:cBhvr>
                                          <p:tavLst>
                                            <p:tav tm="0">
                                              <p:val>
                                                <p:fltVal val="0"/>
                                              </p:val>
                                            </p:tav>
                                            <p:tav tm="100000">
                                              <p:val>
                                                <p:strVal val="#ppt_h"/>
                                              </p:val>
                                            </p:tav>
                                          </p:tavLst>
                                        </p:anim>
                                        <p:anim calcmode="lin" valueType="num">
                                          <p:cBhvr>
                                            <p:cTn id="43" dur="500" fill="hold"/>
                                            <p:tgtEl>
                                              <p:spTgt spid="443"/>
                                            </p:tgtEl>
                                            <p:attrNameLst>
                                              <p:attrName>style.rotation</p:attrName>
                                            </p:attrNameLst>
                                          </p:cBhvr>
                                          <p:tavLst>
                                            <p:tav tm="0">
                                              <p:val>
                                                <p:fltVal val="360"/>
                                              </p:val>
                                            </p:tav>
                                            <p:tav tm="100000">
                                              <p:val>
                                                <p:fltVal val="0"/>
                                              </p:val>
                                            </p:tav>
                                          </p:tavLst>
                                        </p:anim>
                                        <p:animEffect transition="in" filter="fade">
                                          <p:cBhvr>
                                            <p:cTn id="44" dur="500"/>
                                            <p:tgtEl>
                                              <p:spTgt spid="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alphaModFix amt="0"/>
            <a:lum/>
          </a:blip>
          <a:srcRect/>
          <a:stretch>
            <a:fillRect/>
          </a:stretch>
        </a:blipFill>
        <a:effectLst/>
      </p:bgPr>
    </p:bg>
    <p:spTree>
      <p:nvGrpSpPr>
        <p:cNvPr id="1" name=""/>
        <p:cNvGrpSpPr/>
        <p:nvPr/>
      </p:nvGrpSpPr>
      <p:grpSpPr>
        <a:xfrm>
          <a:off x="0" y="0"/>
          <a:ext cx="0" cy="0"/>
          <a:chOff x="0" y="0"/>
          <a:chExt cx="0" cy="0"/>
        </a:xfrm>
      </p:grpSpPr>
      <p:grpSp>
        <p:nvGrpSpPr>
          <p:cNvPr id="446" name="组合 445"/>
          <p:cNvGrpSpPr/>
          <p:nvPr/>
        </p:nvGrpSpPr>
        <p:grpSpPr>
          <a:xfrm>
            <a:off x="-161312" y="-173889"/>
            <a:ext cx="2234133" cy="1091464"/>
            <a:chOff x="-161312" y="-173889"/>
            <a:chExt cx="2234133" cy="1091464"/>
          </a:xfrm>
        </p:grpSpPr>
        <p:grpSp>
          <p:nvGrpSpPr>
            <p:cNvPr id="436" name="组合 435"/>
            <p:cNvGrpSpPr/>
            <p:nvPr/>
          </p:nvGrpSpPr>
          <p:grpSpPr>
            <a:xfrm>
              <a:off x="-161312" y="-173889"/>
              <a:ext cx="1193210" cy="1091464"/>
              <a:chOff x="-161312" y="-173889"/>
              <a:chExt cx="1193210" cy="1091464"/>
            </a:xfrm>
          </p:grpSpPr>
          <p:pic>
            <p:nvPicPr>
              <p:cNvPr id="28" name="图片 27"/>
              <p:cNvPicPr>
                <a:picLocks noChangeAspect="1"/>
              </p:cNvPicPr>
              <p:nvPr/>
            </p:nvPicPr>
            <p:blipFill>
              <a:blip r:embed="rId3" cstate="print"/>
              <a:stretch>
                <a:fillRect/>
              </a:stretch>
            </p:blipFill>
            <p:spPr>
              <a:xfrm>
                <a:off x="-161312" y="-173889"/>
                <a:ext cx="1193210" cy="1091464"/>
              </a:xfrm>
              <a:prstGeom prst="rect">
                <a:avLst/>
              </a:prstGeom>
            </p:spPr>
          </p:pic>
          <p:cxnSp>
            <p:nvCxnSpPr>
              <p:cNvPr id="31" name="直接连接符 30"/>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445" name="直接连接符 444"/>
            <p:cNvCxnSpPr/>
            <p:nvPr/>
          </p:nvCxnSpPr>
          <p:spPr>
            <a:xfrm flipH="1">
              <a:off x="-22679" y="781050"/>
              <a:ext cx="2095500"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2" name="文本框 11">
            <a:extLst>
              <a:ext uri="{FF2B5EF4-FFF2-40B4-BE49-F238E27FC236}">
                <a16:creationId xmlns:a16="http://schemas.microsoft.com/office/drawing/2014/main" id="{C2B44A57-A31B-5E4A-891A-135E23C0B914}"/>
              </a:ext>
            </a:extLst>
          </p:cNvPr>
          <p:cNvSpPr txBox="1"/>
          <p:nvPr/>
        </p:nvSpPr>
        <p:spPr>
          <a:xfrm>
            <a:off x="940472" y="171775"/>
            <a:ext cx="4989681" cy="1077218"/>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腾祥嘉丽纤圆繁" panose="01010104010101010101" pitchFamily="2" charset="-122"/>
                <a:ea typeface="腾祥嘉丽纤圆繁" panose="01010104010101010101" pitchFamily="2" charset="-122"/>
                <a:cs typeface="+mn-cs"/>
              </a:rPr>
              <a:t>4. WIENER FILTERING </a:t>
            </a:r>
          </a:p>
          <a:p>
            <a:pPr marL="0" marR="0" lvl="0" indent="0" algn="dist" defTabSz="914400" rtl="0" eaLnBrk="1" fontAlgn="auto" latinLnBrk="0" hangingPunct="1">
              <a:lnSpc>
                <a:spcPct val="100000"/>
              </a:lnSpc>
              <a:spcBef>
                <a:spcPts val="0"/>
              </a:spcBef>
              <a:spcAft>
                <a:spcPts val="0"/>
              </a:spcAft>
              <a:buClrTx/>
              <a:buSzTx/>
              <a:buFontTx/>
              <a:buNone/>
              <a:tabLst/>
              <a:defRPr/>
            </a:pPr>
            <a:endParaRPr kumimoji="0" lang="en" altLang="zh-CN" sz="3200" b="1" i="0" u="none" strike="noStrike" kern="1200" cap="none" spc="0" normalizeH="0" baseline="0" noProof="0" dirty="0">
              <a:ln>
                <a:noFill/>
              </a:ln>
              <a:solidFill>
                <a:prstClr val="black"/>
              </a:solidFill>
              <a:effectLst/>
              <a:uLnTx/>
              <a:uFillTx/>
              <a:latin typeface="腾祥嘉丽纤圆繁" panose="01010104010101010101" pitchFamily="2" charset="-122"/>
              <a:ea typeface="腾祥嘉丽纤圆繁" panose="01010104010101010101" pitchFamily="2" charset="-122"/>
              <a:cs typeface="+mn-cs"/>
            </a:endParaRPr>
          </a:p>
        </p:txBody>
      </p:sp>
      <p:sp>
        <p:nvSpPr>
          <p:cNvPr id="2" name="文本框 1">
            <a:extLst>
              <a:ext uri="{FF2B5EF4-FFF2-40B4-BE49-F238E27FC236}">
                <a16:creationId xmlns:a16="http://schemas.microsoft.com/office/drawing/2014/main" id="{75AA0EE1-3913-DB4C-80C5-C7A7D4F041DE}"/>
              </a:ext>
            </a:extLst>
          </p:cNvPr>
          <p:cNvSpPr txBox="1"/>
          <p:nvPr/>
        </p:nvSpPr>
        <p:spPr>
          <a:xfrm>
            <a:off x="564823" y="992184"/>
            <a:ext cx="11255142" cy="923330"/>
          </a:xfrm>
          <a:prstGeom prst="rect">
            <a:avLst/>
          </a:prstGeom>
          <a:noFill/>
        </p:spPr>
        <p:txBody>
          <a:bodyPr wrap="square" rtlCol="0">
            <a:spAutoFit/>
          </a:bodyPr>
          <a:lstStyle/>
          <a:p>
            <a:r>
              <a:rPr kumimoji="1" lang="en" altLang="zh-CN" dirty="0"/>
              <a:t>In order to simplify the problem of the determination of the optimal filter G(w), we can assume that the optimal filter is-a first-order, low-pass filter (stable and causal) with a bandwidth 1/T to be determined by parametric optimization.</a:t>
            </a:r>
            <a:endParaRPr kumimoji="1" lang="zh-CN" altLang="en-US" dirty="0"/>
          </a:p>
        </p:txBody>
      </p:sp>
      <p:pic>
        <p:nvPicPr>
          <p:cNvPr id="4" name="图片 3" descr="黑色的钟表&#10;&#10;低可信度描述已自动生成">
            <a:extLst>
              <a:ext uri="{FF2B5EF4-FFF2-40B4-BE49-F238E27FC236}">
                <a16:creationId xmlns:a16="http://schemas.microsoft.com/office/drawing/2014/main" id="{9030BDC7-F649-9D4E-B754-7815E899C4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5011" y="1915514"/>
            <a:ext cx="2825377" cy="809711"/>
          </a:xfrm>
          <a:prstGeom prst="rect">
            <a:avLst/>
          </a:prstGeom>
        </p:spPr>
      </p:pic>
      <p:sp>
        <p:nvSpPr>
          <p:cNvPr id="5" name="文本框 4">
            <a:extLst>
              <a:ext uri="{FF2B5EF4-FFF2-40B4-BE49-F238E27FC236}">
                <a16:creationId xmlns:a16="http://schemas.microsoft.com/office/drawing/2014/main" id="{01E0C89D-2EC2-C04B-80EB-11022947D0F7}"/>
              </a:ext>
            </a:extLst>
          </p:cNvPr>
          <p:cNvSpPr txBox="1"/>
          <p:nvPr/>
        </p:nvSpPr>
        <p:spPr>
          <a:xfrm>
            <a:off x="564823" y="2838844"/>
            <a:ext cx="10967477" cy="646331"/>
          </a:xfrm>
          <a:prstGeom prst="rect">
            <a:avLst/>
          </a:prstGeom>
          <a:noFill/>
        </p:spPr>
        <p:txBody>
          <a:bodyPr wrap="square" rtlCol="0">
            <a:spAutoFit/>
          </a:bodyPr>
          <a:lstStyle/>
          <a:p>
            <a:r>
              <a:rPr kumimoji="1" lang="en" altLang="zh-CN" dirty="0"/>
              <a:t>This may not be a valid assumption, but it reduces the problem to a parametric optimization problem. In order to simplify the problem further, suppose that </a:t>
            </a:r>
            <a:r>
              <a:rPr kumimoji="1" lang="en" altLang="zh-CN" dirty="0" err="1"/>
              <a:t>S</a:t>
            </a:r>
            <a:r>
              <a:rPr kumimoji="1" lang="en" altLang="zh-CN" baseline="-25000" dirty="0" err="1"/>
              <a:t>x</a:t>
            </a:r>
            <a:r>
              <a:rPr kumimoji="1" lang="en" altLang="zh-CN" dirty="0"/>
              <a:t>(w) and </a:t>
            </a:r>
            <a:r>
              <a:rPr kumimoji="1" lang="en" altLang="zh-CN" dirty="0" err="1"/>
              <a:t>S</a:t>
            </a:r>
            <a:r>
              <a:rPr kumimoji="1" lang="en" altLang="zh-CN" baseline="-25000" dirty="0" err="1"/>
              <a:t>v</a:t>
            </a:r>
            <a:r>
              <a:rPr kumimoji="1" lang="en" altLang="zh-CN" dirty="0"/>
              <a:t>(w) are in the following forms</a:t>
            </a:r>
            <a:endParaRPr kumimoji="1" lang="zh-CN" altLang="en-US" dirty="0"/>
          </a:p>
        </p:txBody>
      </p:sp>
      <p:pic>
        <p:nvPicPr>
          <p:cNvPr id="7" name="图片 6" descr="图示, 文本&#10;&#10;描述已自动生成">
            <a:extLst>
              <a:ext uri="{FF2B5EF4-FFF2-40B4-BE49-F238E27FC236}">
                <a16:creationId xmlns:a16="http://schemas.microsoft.com/office/drawing/2014/main" id="{391D8841-3538-734D-A3F5-4F3252BD43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3099" y="3598794"/>
            <a:ext cx="2969994" cy="1000100"/>
          </a:xfrm>
          <a:prstGeom prst="rect">
            <a:avLst/>
          </a:prstGeom>
        </p:spPr>
      </p:pic>
      <p:pic>
        <p:nvPicPr>
          <p:cNvPr id="9" name="图片 8" descr="文本&#10;&#10;描述已自动生成">
            <a:extLst>
              <a:ext uri="{FF2B5EF4-FFF2-40B4-BE49-F238E27FC236}">
                <a16:creationId xmlns:a16="http://schemas.microsoft.com/office/drawing/2014/main" id="{3427CE22-DB15-AD47-8EE3-B3B50E8D33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9756" y="5026959"/>
            <a:ext cx="5016500" cy="1295400"/>
          </a:xfrm>
          <a:prstGeom prst="rect">
            <a:avLst/>
          </a:prstGeom>
        </p:spPr>
      </p:pic>
      <p:pic>
        <p:nvPicPr>
          <p:cNvPr id="11" name="图片 10" descr="文本&#10;&#10;中度可信度描述已自动生成">
            <a:extLst>
              <a:ext uri="{FF2B5EF4-FFF2-40B4-BE49-F238E27FC236}">
                <a16:creationId xmlns:a16="http://schemas.microsoft.com/office/drawing/2014/main" id="{06D6142B-4373-314C-85D2-B653E42C74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40388" y="5026959"/>
            <a:ext cx="3313764" cy="1000100"/>
          </a:xfrm>
          <a:prstGeom prst="rect">
            <a:avLst/>
          </a:prstGeom>
        </p:spPr>
      </p:pic>
      <p:sp>
        <p:nvSpPr>
          <p:cNvPr id="13" name="文本框 12">
            <a:extLst>
              <a:ext uri="{FF2B5EF4-FFF2-40B4-BE49-F238E27FC236}">
                <a16:creationId xmlns:a16="http://schemas.microsoft.com/office/drawing/2014/main" id="{382357B6-FA83-4F40-9D32-814A27D79C93}"/>
              </a:ext>
            </a:extLst>
          </p:cNvPr>
          <p:cNvSpPr txBox="1"/>
          <p:nvPr/>
        </p:nvSpPr>
        <p:spPr>
          <a:xfrm>
            <a:off x="712787" y="4637105"/>
            <a:ext cx="6326602" cy="369332"/>
          </a:xfrm>
          <a:prstGeom prst="rect">
            <a:avLst/>
          </a:prstGeom>
          <a:noFill/>
        </p:spPr>
        <p:txBody>
          <a:bodyPr wrap="square" rtlCol="0">
            <a:spAutoFit/>
          </a:bodyPr>
          <a:lstStyle/>
          <a:p>
            <a:r>
              <a:rPr kumimoji="1" lang="en" altLang="zh-CN" dirty="0"/>
              <a:t>In other words, the noise w(t) is white. we obtain</a:t>
            </a:r>
            <a:endParaRPr kumimoji="1" lang="zh-CN" altLang="en-US" dirty="0"/>
          </a:p>
        </p:txBody>
      </p:sp>
    </p:spTree>
    <p:extLst>
      <p:ext uri="{BB962C8B-B14F-4D97-AF65-F5344CB8AC3E}">
        <p14:creationId xmlns:p14="http://schemas.microsoft.com/office/powerpoint/2010/main" val="1540127627"/>
      </p:ext>
    </p:extLst>
  </p:cSld>
  <p:clrMapOvr>
    <a:masterClrMapping/>
  </p:clrMapOvr>
  <mc:AlternateContent xmlns:mc="http://schemas.openxmlformats.org/markup-compatibility/2006" xmlns:p14="http://schemas.microsoft.com/office/powerpoint/2010/main">
    <mc:Choice Requires="p14">
      <p:transition spd="slow" advTm="4000">
        <p14:ripple/>
      </p:transition>
    </mc:Choice>
    <mc:Fallback xmlns="">
      <p:transition spd="slow" advTm="4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14:bounceEnd="38000">
                                          <p:cBhvr additive="base">
                                            <p:cTn id="7" dur="500" fill="hold"/>
                                            <p:tgtEl>
                                              <p:spTgt spid="446"/>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4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cBhvr additive="base">
                                            <p:cTn id="7" dur="500" fill="hold"/>
                                            <p:tgtEl>
                                              <p:spTgt spid="446"/>
                                            </p:tgtEl>
                                            <p:attrNameLst>
                                              <p:attrName>ppt_x</p:attrName>
                                            </p:attrNameLst>
                                          </p:cBhvr>
                                          <p:tavLst>
                                            <p:tav tm="0">
                                              <p:val>
                                                <p:strVal val="0-#ppt_w/2"/>
                                              </p:val>
                                            </p:tav>
                                            <p:tav tm="100000">
                                              <p:val>
                                                <p:strVal val="#ppt_x"/>
                                              </p:val>
                                            </p:tav>
                                          </p:tavLst>
                                        </p:anim>
                                        <p:anim calcmode="lin" valueType="num">
                                          <p:cBhvr additive="base">
                                            <p:cTn id="8" dur="500" fill="hold"/>
                                            <p:tgtEl>
                                              <p:spTgt spid="446"/>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p:cTn id="11" dur="300" fill="hold"/>
                                            <p:tgtEl>
                                              <p:spTgt spid="14"/>
                                            </p:tgtEl>
                                            <p:attrNameLst>
                                              <p:attrName>ppt_w</p:attrName>
                                            </p:attrNameLst>
                                          </p:cBhvr>
                                          <p:tavLst>
                                            <p:tav tm="0">
                                              <p:val>
                                                <p:fltVal val="0"/>
                                              </p:val>
                                            </p:tav>
                                            <p:tav tm="100000">
                                              <p:val>
                                                <p:strVal val="#ppt_w"/>
                                              </p:val>
                                            </p:tav>
                                          </p:tavLst>
                                        </p:anim>
                                        <p:anim calcmode="lin" valueType="num">
                                          <p:cBhvr>
                                            <p:cTn id="12" dur="300" fill="hold"/>
                                            <p:tgtEl>
                                              <p:spTgt spid="14"/>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550"/>
                                      </p:stCondLst>
                                      <p:childTnLst>
                                        <p:animScale>
                                          <p:cBhvr>
                                            <p:cTn id="14" dur="150" fill="hold"/>
                                            <p:tgtEl>
                                              <p:spTgt spid="14"/>
                                            </p:tgtEl>
                                          </p:cBhvr>
                                          <p:by x="110000" y="110000"/>
                                        </p:animScale>
                                      </p:childTnLst>
                                    </p:cTn>
                                  </p:par>
                                  <p:par>
                                    <p:cTn id="15" presetID="23" presetClass="entr" presetSubtype="16" fill="hold" nodeType="withEffect">
                                      <p:stCondLst>
                                        <p:cond delay="550"/>
                                      </p:stCondLst>
                                      <p:childTnLst>
                                        <p:set>
                                          <p:cBhvr>
                                            <p:cTn id="16" dur="1" fill="hold">
                                              <p:stCondLst>
                                                <p:cond delay="0"/>
                                              </p:stCondLst>
                                            </p:cTn>
                                            <p:tgtEl>
                                              <p:spTgt spid="437"/>
                                            </p:tgtEl>
                                            <p:attrNameLst>
                                              <p:attrName>style.visibility</p:attrName>
                                            </p:attrNameLst>
                                          </p:cBhvr>
                                          <p:to>
                                            <p:strVal val="visible"/>
                                          </p:to>
                                        </p:set>
                                        <p:anim calcmode="lin" valueType="num">
                                          <p:cBhvr>
                                            <p:cTn id="17" dur="200" fill="hold"/>
                                            <p:tgtEl>
                                              <p:spTgt spid="437"/>
                                            </p:tgtEl>
                                            <p:attrNameLst>
                                              <p:attrName>ppt_w</p:attrName>
                                            </p:attrNameLst>
                                          </p:cBhvr>
                                          <p:tavLst>
                                            <p:tav tm="0">
                                              <p:val>
                                                <p:fltVal val="0"/>
                                              </p:val>
                                            </p:tav>
                                            <p:tav tm="100000">
                                              <p:val>
                                                <p:strVal val="#ppt_w"/>
                                              </p:val>
                                            </p:tav>
                                          </p:tavLst>
                                        </p:anim>
                                        <p:anim calcmode="lin" valueType="num">
                                          <p:cBhvr>
                                            <p:cTn id="18" dur="200" fill="hold"/>
                                            <p:tgtEl>
                                              <p:spTgt spid="437"/>
                                            </p:tgtEl>
                                            <p:attrNameLst>
                                              <p:attrName>ppt_h</p:attrName>
                                            </p:attrNameLst>
                                          </p:cBhvr>
                                          <p:tavLst>
                                            <p:tav tm="0">
                                              <p:val>
                                                <p:fltVal val="0"/>
                                              </p:val>
                                            </p:tav>
                                            <p:tav tm="100000">
                                              <p:val>
                                                <p:strVal val="#ppt_h"/>
                                              </p:val>
                                            </p:tav>
                                          </p:tavLst>
                                        </p:anim>
                                      </p:childTnLst>
                                    </p:cTn>
                                  </p:par>
                                  <p:par>
                                    <p:cTn id="19" presetID="6" presetClass="emph" presetSubtype="0" autoRev="1" fill="hold" nodeType="withEffect">
                                      <p:stCondLst>
                                        <p:cond delay="800"/>
                                      </p:stCondLst>
                                      <p:childTnLst>
                                        <p:animScale>
                                          <p:cBhvr>
                                            <p:cTn id="20" dur="100" fill="hold"/>
                                            <p:tgtEl>
                                              <p:spTgt spid="437"/>
                                            </p:tgtEl>
                                          </p:cBhvr>
                                          <p:by x="110000" y="100000"/>
                                        </p:animScale>
                                      </p:childTnLst>
                                    </p:cTn>
                                  </p:par>
                                  <p:par>
                                    <p:cTn id="21" presetID="6" presetClass="emph" presetSubtype="0" autoRev="1" fill="hold" nodeType="withEffect">
                                      <p:stCondLst>
                                        <p:cond delay="1000"/>
                                      </p:stCondLst>
                                      <p:childTnLst>
                                        <p:animScale>
                                          <p:cBhvr>
                                            <p:cTn id="22" dur="100" fill="hold"/>
                                            <p:tgtEl>
                                              <p:spTgt spid="437"/>
                                            </p:tgtEl>
                                          </p:cBhvr>
                                          <p:by x="95000" y="100000"/>
                                        </p:animScale>
                                      </p:childTnLst>
                                    </p:cTn>
                                  </p:par>
                                  <p:par>
                                    <p:cTn id="23" presetID="2" presetClass="entr" presetSubtype="2" decel="100000" fill="hold" nodeType="withEffect">
                                      <p:stCondLst>
                                        <p:cond delay="1250"/>
                                      </p:stCondLst>
                                      <p:childTnLst>
                                        <p:set>
                                          <p:cBhvr>
                                            <p:cTn id="24" dur="1" fill="hold">
                                              <p:stCondLst>
                                                <p:cond delay="0"/>
                                              </p:stCondLst>
                                            </p:cTn>
                                            <p:tgtEl>
                                              <p:spTgt spid="432"/>
                                            </p:tgtEl>
                                            <p:attrNameLst>
                                              <p:attrName>style.visibility</p:attrName>
                                            </p:attrNameLst>
                                          </p:cBhvr>
                                          <p:to>
                                            <p:strVal val="visible"/>
                                          </p:to>
                                        </p:set>
                                        <p:anim calcmode="lin" valueType="num">
                                          <p:cBhvr additive="base">
                                            <p:cTn id="25" dur="500" fill="hold"/>
                                            <p:tgtEl>
                                              <p:spTgt spid="432"/>
                                            </p:tgtEl>
                                            <p:attrNameLst>
                                              <p:attrName>ppt_x</p:attrName>
                                            </p:attrNameLst>
                                          </p:cBhvr>
                                          <p:tavLst>
                                            <p:tav tm="0">
                                              <p:val>
                                                <p:strVal val="1+#ppt_w/2"/>
                                              </p:val>
                                            </p:tav>
                                            <p:tav tm="100000">
                                              <p:val>
                                                <p:strVal val="#ppt_x"/>
                                              </p:val>
                                            </p:tav>
                                          </p:tavLst>
                                        </p:anim>
                                        <p:anim calcmode="lin" valueType="num">
                                          <p:cBhvr additive="base">
                                            <p:cTn id="26" dur="500" fill="hold"/>
                                            <p:tgtEl>
                                              <p:spTgt spid="432"/>
                                            </p:tgtEl>
                                            <p:attrNameLst>
                                              <p:attrName>ppt_y</p:attrName>
                                            </p:attrNameLst>
                                          </p:cBhvr>
                                          <p:tavLst>
                                            <p:tav tm="0">
                                              <p:val>
                                                <p:strVal val="#ppt_y"/>
                                              </p:val>
                                            </p:tav>
                                            <p:tav tm="100000">
                                              <p:val>
                                                <p:strVal val="#ppt_y"/>
                                              </p:val>
                                            </p:tav>
                                          </p:tavLst>
                                        </p:anim>
                                      </p:childTnLst>
                                    </p:cTn>
                                  </p:par>
                                  <p:par>
                                    <p:cTn id="27" presetID="2" presetClass="entr" presetSubtype="8" decel="100000" fill="hold" nodeType="withEffect">
                                      <p:stCondLst>
                                        <p:cond delay="1400"/>
                                      </p:stCondLst>
                                      <p:childTnLst>
                                        <p:set>
                                          <p:cBhvr>
                                            <p:cTn id="28" dur="1" fill="hold">
                                              <p:stCondLst>
                                                <p:cond delay="0"/>
                                              </p:stCondLst>
                                            </p:cTn>
                                            <p:tgtEl>
                                              <p:spTgt spid="433"/>
                                            </p:tgtEl>
                                            <p:attrNameLst>
                                              <p:attrName>style.visibility</p:attrName>
                                            </p:attrNameLst>
                                          </p:cBhvr>
                                          <p:to>
                                            <p:strVal val="visible"/>
                                          </p:to>
                                        </p:set>
                                        <p:anim calcmode="lin" valueType="num">
                                          <p:cBhvr additive="base">
                                            <p:cTn id="29" dur="500" fill="hold"/>
                                            <p:tgtEl>
                                              <p:spTgt spid="433"/>
                                            </p:tgtEl>
                                            <p:attrNameLst>
                                              <p:attrName>ppt_x</p:attrName>
                                            </p:attrNameLst>
                                          </p:cBhvr>
                                          <p:tavLst>
                                            <p:tav tm="0">
                                              <p:val>
                                                <p:strVal val="0-#ppt_w/2"/>
                                              </p:val>
                                            </p:tav>
                                            <p:tav tm="100000">
                                              <p:val>
                                                <p:strVal val="#ppt_x"/>
                                              </p:val>
                                            </p:tav>
                                          </p:tavLst>
                                        </p:anim>
                                        <p:anim calcmode="lin" valueType="num">
                                          <p:cBhvr additive="base">
                                            <p:cTn id="30" dur="500" fill="hold"/>
                                            <p:tgtEl>
                                              <p:spTgt spid="433"/>
                                            </p:tgtEl>
                                            <p:attrNameLst>
                                              <p:attrName>ppt_y</p:attrName>
                                            </p:attrNameLst>
                                          </p:cBhvr>
                                          <p:tavLst>
                                            <p:tav tm="0">
                                              <p:val>
                                                <p:strVal val="#ppt_y"/>
                                              </p:val>
                                            </p:tav>
                                            <p:tav tm="100000">
                                              <p:val>
                                                <p:strVal val="#ppt_y"/>
                                              </p:val>
                                            </p:tav>
                                          </p:tavLst>
                                        </p:anim>
                                      </p:childTnLst>
                                    </p:cTn>
                                  </p:par>
                                  <p:par>
                                    <p:cTn id="31" presetID="2" presetClass="entr" presetSubtype="2" decel="100000" fill="hold" nodeType="withEffect">
                                      <p:stCondLst>
                                        <p:cond delay="1500"/>
                                      </p:stCondLst>
                                      <p:childTnLst>
                                        <p:set>
                                          <p:cBhvr>
                                            <p:cTn id="32" dur="1" fill="hold">
                                              <p:stCondLst>
                                                <p:cond delay="0"/>
                                              </p:stCondLst>
                                            </p:cTn>
                                            <p:tgtEl>
                                              <p:spTgt spid="435"/>
                                            </p:tgtEl>
                                            <p:attrNameLst>
                                              <p:attrName>style.visibility</p:attrName>
                                            </p:attrNameLst>
                                          </p:cBhvr>
                                          <p:to>
                                            <p:strVal val="visible"/>
                                          </p:to>
                                        </p:set>
                                        <p:anim calcmode="lin" valueType="num">
                                          <p:cBhvr additive="base">
                                            <p:cTn id="33" dur="500" fill="hold"/>
                                            <p:tgtEl>
                                              <p:spTgt spid="435"/>
                                            </p:tgtEl>
                                            <p:attrNameLst>
                                              <p:attrName>ppt_x</p:attrName>
                                            </p:attrNameLst>
                                          </p:cBhvr>
                                          <p:tavLst>
                                            <p:tav tm="0">
                                              <p:val>
                                                <p:strVal val="1+#ppt_w/2"/>
                                              </p:val>
                                            </p:tav>
                                            <p:tav tm="100000">
                                              <p:val>
                                                <p:strVal val="#ppt_x"/>
                                              </p:val>
                                            </p:tav>
                                          </p:tavLst>
                                        </p:anim>
                                        <p:anim calcmode="lin" valueType="num">
                                          <p:cBhvr additive="base">
                                            <p:cTn id="34" dur="500" fill="hold"/>
                                            <p:tgtEl>
                                              <p:spTgt spid="435"/>
                                            </p:tgtEl>
                                            <p:attrNameLst>
                                              <p:attrName>ppt_y</p:attrName>
                                            </p:attrNameLst>
                                          </p:cBhvr>
                                          <p:tavLst>
                                            <p:tav tm="0">
                                              <p:val>
                                                <p:strVal val="#ppt_y"/>
                                              </p:val>
                                            </p:tav>
                                            <p:tav tm="100000">
                                              <p:val>
                                                <p:strVal val="#ppt_y"/>
                                              </p:val>
                                            </p:tav>
                                          </p:tavLst>
                                        </p:anim>
                                      </p:childTnLst>
                                    </p:cTn>
                                  </p:par>
                                  <p:par>
                                    <p:cTn id="35" presetID="2" presetClass="entr" presetSubtype="8" decel="100000" fill="hold" nodeType="withEffect">
                                      <p:stCondLst>
                                        <p:cond delay="1600"/>
                                      </p:stCondLst>
                                      <p:childTnLst>
                                        <p:set>
                                          <p:cBhvr>
                                            <p:cTn id="36" dur="1" fill="hold">
                                              <p:stCondLst>
                                                <p:cond delay="0"/>
                                              </p:stCondLst>
                                            </p:cTn>
                                            <p:tgtEl>
                                              <p:spTgt spid="434"/>
                                            </p:tgtEl>
                                            <p:attrNameLst>
                                              <p:attrName>style.visibility</p:attrName>
                                            </p:attrNameLst>
                                          </p:cBhvr>
                                          <p:to>
                                            <p:strVal val="visible"/>
                                          </p:to>
                                        </p:set>
                                        <p:anim calcmode="lin" valueType="num">
                                          <p:cBhvr additive="base">
                                            <p:cTn id="37" dur="500" fill="hold"/>
                                            <p:tgtEl>
                                              <p:spTgt spid="434"/>
                                            </p:tgtEl>
                                            <p:attrNameLst>
                                              <p:attrName>ppt_x</p:attrName>
                                            </p:attrNameLst>
                                          </p:cBhvr>
                                          <p:tavLst>
                                            <p:tav tm="0">
                                              <p:val>
                                                <p:strVal val="0-#ppt_w/2"/>
                                              </p:val>
                                            </p:tav>
                                            <p:tav tm="100000">
                                              <p:val>
                                                <p:strVal val="#ppt_x"/>
                                              </p:val>
                                            </p:tav>
                                          </p:tavLst>
                                        </p:anim>
                                        <p:anim calcmode="lin" valueType="num">
                                          <p:cBhvr additive="base">
                                            <p:cTn id="38" dur="500" fill="hold"/>
                                            <p:tgtEl>
                                              <p:spTgt spid="434"/>
                                            </p:tgtEl>
                                            <p:attrNameLst>
                                              <p:attrName>ppt_y</p:attrName>
                                            </p:attrNameLst>
                                          </p:cBhvr>
                                          <p:tavLst>
                                            <p:tav tm="0">
                                              <p:val>
                                                <p:strVal val="#ppt_y"/>
                                              </p:val>
                                            </p:tav>
                                            <p:tav tm="100000">
                                              <p:val>
                                                <p:strVal val="#ppt_y"/>
                                              </p:val>
                                            </p:tav>
                                          </p:tavLst>
                                        </p:anim>
                                      </p:childTnLst>
                                    </p:cTn>
                                  </p:par>
                                  <p:par>
                                    <p:cTn id="39" presetID="49" presetClass="entr" presetSubtype="0" decel="100000" fill="hold" nodeType="withEffect">
                                      <p:stCondLst>
                                        <p:cond delay="1000"/>
                                      </p:stCondLst>
                                      <p:childTnLst>
                                        <p:set>
                                          <p:cBhvr>
                                            <p:cTn id="40" dur="1" fill="hold">
                                              <p:stCondLst>
                                                <p:cond delay="0"/>
                                              </p:stCondLst>
                                            </p:cTn>
                                            <p:tgtEl>
                                              <p:spTgt spid="443"/>
                                            </p:tgtEl>
                                            <p:attrNameLst>
                                              <p:attrName>style.visibility</p:attrName>
                                            </p:attrNameLst>
                                          </p:cBhvr>
                                          <p:to>
                                            <p:strVal val="visible"/>
                                          </p:to>
                                        </p:set>
                                        <p:anim calcmode="lin" valueType="num">
                                          <p:cBhvr>
                                            <p:cTn id="41" dur="500" fill="hold"/>
                                            <p:tgtEl>
                                              <p:spTgt spid="443"/>
                                            </p:tgtEl>
                                            <p:attrNameLst>
                                              <p:attrName>ppt_w</p:attrName>
                                            </p:attrNameLst>
                                          </p:cBhvr>
                                          <p:tavLst>
                                            <p:tav tm="0">
                                              <p:val>
                                                <p:fltVal val="0"/>
                                              </p:val>
                                            </p:tav>
                                            <p:tav tm="100000">
                                              <p:val>
                                                <p:strVal val="#ppt_w"/>
                                              </p:val>
                                            </p:tav>
                                          </p:tavLst>
                                        </p:anim>
                                        <p:anim calcmode="lin" valueType="num">
                                          <p:cBhvr>
                                            <p:cTn id="42" dur="500" fill="hold"/>
                                            <p:tgtEl>
                                              <p:spTgt spid="443"/>
                                            </p:tgtEl>
                                            <p:attrNameLst>
                                              <p:attrName>ppt_h</p:attrName>
                                            </p:attrNameLst>
                                          </p:cBhvr>
                                          <p:tavLst>
                                            <p:tav tm="0">
                                              <p:val>
                                                <p:fltVal val="0"/>
                                              </p:val>
                                            </p:tav>
                                            <p:tav tm="100000">
                                              <p:val>
                                                <p:strVal val="#ppt_h"/>
                                              </p:val>
                                            </p:tav>
                                          </p:tavLst>
                                        </p:anim>
                                        <p:anim calcmode="lin" valueType="num">
                                          <p:cBhvr>
                                            <p:cTn id="43" dur="500" fill="hold"/>
                                            <p:tgtEl>
                                              <p:spTgt spid="443"/>
                                            </p:tgtEl>
                                            <p:attrNameLst>
                                              <p:attrName>style.rotation</p:attrName>
                                            </p:attrNameLst>
                                          </p:cBhvr>
                                          <p:tavLst>
                                            <p:tav tm="0">
                                              <p:val>
                                                <p:fltVal val="360"/>
                                              </p:val>
                                            </p:tav>
                                            <p:tav tm="100000">
                                              <p:val>
                                                <p:fltVal val="0"/>
                                              </p:val>
                                            </p:tav>
                                          </p:tavLst>
                                        </p:anim>
                                        <p:animEffect transition="in" filter="fade">
                                          <p:cBhvr>
                                            <p:cTn id="44" dur="500"/>
                                            <p:tgtEl>
                                              <p:spTgt spid="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alphaModFix amt="0"/>
            <a:lum/>
          </a:blip>
          <a:srcRect/>
          <a:stretch>
            <a:fillRect/>
          </a:stretch>
        </a:blipFill>
        <a:effectLst/>
      </p:bgPr>
    </p:bg>
    <p:spTree>
      <p:nvGrpSpPr>
        <p:cNvPr id="1" name=""/>
        <p:cNvGrpSpPr/>
        <p:nvPr/>
      </p:nvGrpSpPr>
      <p:grpSpPr>
        <a:xfrm>
          <a:off x="0" y="0"/>
          <a:ext cx="0" cy="0"/>
          <a:chOff x="0" y="0"/>
          <a:chExt cx="0" cy="0"/>
        </a:xfrm>
      </p:grpSpPr>
      <p:grpSp>
        <p:nvGrpSpPr>
          <p:cNvPr id="446" name="组合 445"/>
          <p:cNvGrpSpPr/>
          <p:nvPr/>
        </p:nvGrpSpPr>
        <p:grpSpPr>
          <a:xfrm>
            <a:off x="-161312" y="-173889"/>
            <a:ext cx="2234133" cy="1091464"/>
            <a:chOff x="-161312" y="-173889"/>
            <a:chExt cx="2234133" cy="1091464"/>
          </a:xfrm>
        </p:grpSpPr>
        <p:grpSp>
          <p:nvGrpSpPr>
            <p:cNvPr id="436" name="组合 435"/>
            <p:cNvGrpSpPr/>
            <p:nvPr/>
          </p:nvGrpSpPr>
          <p:grpSpPr>
            <a:xfrm>
              <a:off x="-161312" y="-173889"/>
              <a:ext cx="1193210" cy="1091464"/>
              <a:chOff x="-161312" y="-173889"/>
              <a:chExt cx="1193210" cy="1091464"/>
            </a:xfrm>
          </p:grpSpPr>
          <p:pic>
            <p:nvPicPr>
              <p:cNvPr id="28" name="图片 27"/>
              <p:cNvPicPr>
                <a:picLocks noChangeAspect="1"/>
              </p:cNvPicPr>
              <p:nvPr/>
            </p:nvPicPr>
            <p:blipFill>
              <a:blip r:embed="rId3" cstate="print"/>
              <a:stretch>
                <a:fillRect/>
              </a:stretch>
            </p:blipFill>
            <p:spPr>
              <a:xfrm>
                <a:off x="-161312" y="-173889"/>
                <a:ext cx="1193210" cy="1091464"/>
              </a:xfrm>
              <a:prstGeom prst="rect">
                <a:avLst/>
              </a:prstGeom>
            </p:spPr>
          </p:pic>
          <p:cxnSp>
            <p:nvCxnSpPr>
              <p:cNvPr id="31" name="直接连接符 30"/>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445" name="直接连接符 444"/>
            <p:cNvCxnSpPr/>
            <p:nvPr/>
          </p:nvCxnSpPr>
          <p:spPr>
            <a:xfrm flipH="1">
              <a:off x="-22679" y="781050"/>
              <a:ext cx="2095500"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2" name="文本框 11">
            <a:extLst>
              <a:ext uri="{FF2B5EF4-FFF2-40B4-BE49-F238E27FC236}">
                <a16:creationId xmlns:a16="http://schemas.microsoft.com/office/drawing/2014/main" id="{C2B44A57-A31B-5E4A-891A-135E23C0B914}"/>
              </a:ext>
            </a:extLst>
          </p:cNvPr>
          <p:cNvSpPr txBox="1"/>
          <p:nvPr/>
        </p:nvSpPr>
        <p:spPr>
          <a:xfrm>
            <a:off x="940472" y="171775"/>
            <a:ext cx="4989681" cy="1077218"/>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腾祥嘉丽纤圆繁" panose="01010104010101010101" pitchFamily="2" charset="-122"/>
                <a:ea typeface="腾祥嘉丽纤圆繁" panose="01010104010101010101" pitchFamily="2" charset="-122"/>
                <a:cs typeface="+mn-cs"/>
              </a:rPr>
              <a:t>4. WIENER FILTERING </a:t>
            </a:r>
          </a:p>
          <a:p>
            <a:pPr marL="0" marR="0" lvl="0" indent="0" algn="dist" defTabSz="914400" rtl="0" eaLnBrk="1" fontAlgn="auto" latinLnBrk="0" hangingPunct="1">
              <a:lnSpc>
                <a:spcPct val="100000"/>
              </a:lnSpc>
              <a:spcBef>
                <a:spcPts val="0"/>
              </a:spcBef>
              <a:spcAft>
                <a:spcPts val="0"/>
              </a:spcAft>
              <a:buClrTx/>
              <a:buSzTx/>
              <a:buFontTx/>
              <a:buNone/>
              <a:tabLst/>
              <a:defRPr/>
            </a:pPr>
            <a:endParaRPr kumimoji="0" lang="en" altLang="zh-CN" sz="3200" b="1" i="0" u="none" strike="noStrike" kern="1200" cap="none" spc="0" normalizeH="0" baseline="0" noProof="0" dirty="0">
              <a:ln>
                <a:noFill/>
              </a:ln>
              <a:solidFill>
                <a:prstClr val="black"/>
              </a:solidFill>
              <a:effectLst/>
              <a:uLnTx/>
              <a:uFillTx/>
              <a:latin typeface="腾祥嘉丽纤圆繁" panose="01010104010101010101" pitchFamily="2" charset="-122"/>
              <a:ea typeface="腾祥嘉丽纤圆繁" panose="01010104010101010101" pitchFamily="2" charset="-122"/>
              <a:cs typeface="+mn-cs"/>
            </a:endParaRPr>
          </a:p>
        </p:txBody>
      </p:sp>
      <p:sp>
        <p:nvSpPr>
          <p:cNvPr id="2" name="文本框 1">
            <a:extLst>
              <a:ext uri="{FF2B5EF4-FFF2-40B4-BE49-F238E27FC236}">
                <a16:creationId xmlns:a16="http://schemas.microsoft.com/office/drawing/2014/main" id="{FDD90874-E96F-5044-BF90-C30DBADD86ED}"/>
              </a:ext>
            </a:extLst>
          </p:cNvPr>
          <p:cNvSpPr txBox="1"/>
          <p:nvPr/>
        </p:nvSpPr>
        <p:spPr>
          <a:xfrm>
            <a:off x="595741" y="1190188"/>
            <a:ext cx="11049411" cy="984885"/>
          </a:xfrm>
          <a:prstGeom prst="rect">
            <a:avLst/>
          </a:prstGeom>
          <a:noFill/>
        </p:spPr>
        <p:txBody>
          <a:bodyPr wrap="square" rtlCol="0">
            <a:spAutoFit/>
          </a:bodyPr>
          <a:lstStyle/>
          <a:p>
            <a:r>
              <a:rPr lang="en" altLang="zh-CN" sz="2000" dirty="0"/>
              <a:t>Now we take a more general approach to find the optimal filter. The expected value of the estimation error can be computed as </a:t>
            </a:r>
          </a:p>
          <a:p>
            <a:endParaRPr kumimoji="1" lang="zh-CN" altLang="en-US" dirty="0"/>
          </a:p>
        </p:txBody>
      </p:sp>
      <p:pic>
        <p:nvPicPr>
          <p:cNvPr id="4" name="图片 3" descr="文本, 信件&#10;&#10;描述已自动生成">
            <a:extLst>
              <a:ext uri="{FF2B5EF4-FFF2-40B4-BE49-F238E27FC236}">
                <a16:creationId xmlns:a16="http://schemas.microsoft.com/office/drawing/2014/main" id="{F26ECB2C-2DF7-1B4F-A337-F546CC75A4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0038" y="2452747"/>
            <a:ext cx="5920230" cy="3342715"/>
          </a:xfrm>
          <a:prstGeom prst="rect">
            <a:avLst/>
          </a:prstGeom>
        </p:spPr>
      </p:pic>
    </p:spTree>
    <p:extLst>
      <p:ext uri="{BB962C8B-B14F-4D97-AF65-F5344CB8AC3E}">
        <p14:creationId xmlns:p14="http://schemas.microsoft.com/office/powerpoint/2010/main" val="4212371170"/>
      </p:ext>
    </p:extLst>
  </p:cSld>
  <p:clrMapOvr>
    <a:masterClrMapping/>
  </p:clrMapOvr>
  <mc:AlternateContent xmlns:mc="http://schemas.openxmlformats.org/markup-compatibility/2006" xmlns:p14="http://schemas.microsoft.com/office/powerpoint/2010/main">
    <mc:Choice Requires="p14">
      <p:transition spd="slow" advTm="4000">
        <p14:ripple/>
      </p:transition>
    </mc:Choice>
    <mc:Fallback xmlns="">
      <p:transition spd="slow" advTm="4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14:bounceEnd="38000">
                                          <p:cBhvr additive="base">
                                            <p:cTn id="7" dur="500" fill="hold"/>
                                            <p:tgtEl>
                                              <p:spTgt spid="446"/>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4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cBhvr additive="base">
                                            <p:cTn id="7" dur="500" fill="hold"/>
                                            <p:tgtEl>
                                              <p:spTgt spid="446"/>
                                            </p:tgtEl>
                                            <p:attrNameLst>
                                              <p:attrName>ppt_x</p:attrName>
                                            </p:attrNameLst>
                                          </p:cBhvr>
                                          <p:tavLst>
                                            <p:tav tm="0">
                                              <p:val>
                                                <p:strVal val="0-#ppt_w/2"/>
                                              </p:val>
                                            </p:tav>
                                            <p:tav tm="100000">
                                              <p:val>
                                                <p:strVal val="#ppt_x"/>
                                              </p:val>
                                            </p:tav>
                                          </p:tavLst>
                                        </p:anim>
                                        <p:anim calcmode="lin" valueType="num">
                                          <p:cBhvr additive="base">
                                            <p:cTn id="8" dur="500" fill="hold"/>
                                            <p:tgtEl>
                                              <p:spTgt spid="446"/>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p:cTn id="11" dur="300" fill="hold"/>
                                            <p:tgtEl>
                                              <p:spTgt spid="14"/>
                                            </p:tgtEl>
                                            <p:attrNameLst>
                                              <p:attrName>ppt_w</p:attrName>
                                            </p:attrNameLst>
                                          </p:cBhvr>
                                          <p:tavLst>
                                            <p:tav tm="0">
                                              <p:val>
                                                <p:fltVal val="0"/>
                                              </p:val>
                                            </p:tav>
                                            <p:tav tm="100000">
                                              <p:val>
                                                <p:strVal val="#ppt_w"/>
                                              </p:val>
                                            </p:tav>
                                          </p:tavLst>
                                        </p:anim>
                                        <p:anim calcmode="lin" valueType="num">
                                          <p:cBhvr>
                                            <p:cTn id="12" dur="300" fill="hold"/>
                                            <p:tgtEl>
                                              <p:spTgt spid="14"/>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550"/>
                                      </p:stCondLst>
                                      <p:childTnLst>
                                        <p:animScale>
                                          <p:cBhvr>
                                            <p:cTn id="14" dur="150" fill="hold"/>
                                            <p:tgtEl>
                                              <p:spTgt spid="14"/>
                                            </p:tgtEl>
                                          </p:cBhvr>
                                          <p:by x="110000" y="110000"/>
                                        </p:animScale>
                                      </p:childTnLst>
                                    </p:cTn>
                                  </p:par>
                                  <p:par>
                                    <p:cTn id="15" presetID="23" presetClass="entr" presetSubtype="16" fill="hold" nodeType="withEffect">
                                      <p:stCondLst>
                                        <p:cond delay="550"/>
                                      </p:stCondLst>
                                      <p:childTnLst>
                                        <p:set>
                                          <p:cBhvr>
                                            <p:cTn id="16" dur="1" fill="hold">
                                              <p:stCondLst>
                                                <p:cond delay="0"/>
                                              </p:stCondLst>
                                            </p:cTn>
                                            <p:tgtEl>
                                              <p:spTgt spid="437"/>
                                            </p:tgtEl>
                                            <p:attrNameLst>
                                              <p:attrName>style.visibility</p:attrName>
                                            </p:attrNameLst>
                                          </p:cBhvr>
                                          <p:to>
                                            <p:strVal val="visible"/>
                                          </p:to>
                                        </p:set>
                                        <p:anim calcmode="lin" valueType="num">
                                          <p:cBhvr>
                                            <p:cTn id="17" dur="200" fill="hold"/>
                                            <p:tgtEl>
                                              <p:spTgt spid="437"/>
                                            </p:tgtEl>
                                            <p:attrNameLst>
                                              <p:attrName>ppt_w</p:attrName>
                                            </p:attrNameLst>
                                          </p:cBhvr>
                                          <p:tavLst>
                                            <p:tav tm="0">
                                              <p:val>
                                                <p:fltVal val="0"/>
                                              </p:val>
                                            </p:tav>
                                            <p:tav tm="100000">
                                              <p:val>
                                                <p:strVal val="#ppt_w"/>
                                              </p:val>
                                            </p:tav>
                                          </p:tavLst>
                                        </p:anim>
                                        <p:anim calcmode="lin" valueType="num">
                                          <p:cBhvr>
                                            <p:cTn id="18" dur="200" fill="hold"/>
                                            <p:tgtEl>
                                              <p:spTgt spid="437"/>
                                            </p:tgtEl>
                                            <p:attrNameLst>
                                              <p:attrName>ppt_h</p:attrName>
                                            </p:attrNameLst>
                                          </p:cBhvr>
                                          <p:tavLst>
                                            <p:tav tm="0">
                                              <p:val>
                                                <p:fltVal val="0"/>
                                              </p:val>
                                            </p:tav>
                                            <p:tav tm="100000">
                                              <p:val>
                                                <p:strVal val="#ppt_h"/>
                                              </p:val>
                                            </p:tav>
                                          </p:tavLst>
                                        </p:anim>
                                      </p:childTnLst>
                                    </p:cTn>
                                  </p:par>
                                  <p:par>
                                    <p:cTn id="19" presetID="6" presetClass="emph" presetSubtype="0" autoRev="1" fill="hold" nodeType="withEffect">
                                      <p:stCondLst>
                                        <p:cond delay="800"/>
                                      </p:stCondLst>
                                      <p:childTnLst>
                                        <p:animScale>
                                          <p:cBhvr>
                                            <p:cTn id="20" dur="100" fill="hold"/>
                                            <p:tgtEl>
                                              <p:spTgt spid="437"/>
                                            </p:tgtEl>
                                          </p:cBhvr>
                                          <p:by x="110000" y="100000"/>
                                        </p:animScale>
                                      </p:childTnLst>
                                    </p:cTn>
                                  </p:par>
                                  <p:par>
                                    <p:cTn id="21" presetID="6" presetClass="emph" presetSubtype="0" autoRev="1" fill="hold" nodeType="withEffect">
                                      <p:stCondLst>
                                        <p:cond delay="1000"/>
                                      </p:stCondLst>
                                      <p:childTnLst>
                                        <p:animScale>
                                          <p:cBhvr>
                                            <p:cTn id="22" dur="100" fill="hold"/>
                                            <p:tgtEl>
                                              <p:spTgt spid="437"/>
                                            </p:tgtEl>
                                          </p:cBhvr>
                                          <p:by x="95000" y="100000"/>
                                        </p:animScale>
                                      </p:childTnLst>
                                    </p:cTn>
                                  </p:par>
                                  <p:par>
                                    <p:cTn id="23" presetID="2" presetClass="entr" presetSubtype="2" decel="100000" fill="hold" nodeType="withEffect">
                                      <p:stCondLst>
                                        <p:cond delay="1250"/>
                                      </p:stCondLst>
                                      <p:childTnLst>
                                        <p:set>
                                          <p:cBhvr>
                                            <p:cTn id="24" dur="1" fill="hold">
                                              <p:stCondLst>
                                                <p:cond delay="0"/>
                                              </p:stCondLst>
                                            </p:cTn>
                                            <p:tgtEl>
                                              <p:spTgt spid="432"/>
                                            </p:tgtEl>
                                            <p:attrNameLst>
                                              <p:attrName>style.visibility</p:attrName>
                                            </p:attrNameLst>
                                          </p:cBhvr>
                                          <p:to>
                                            <p:strVal val="visible"/>
                                          </p:to>
                                        </p:set>
                                        <p:anim calcmode="lin" valueType="num">
                                          <p:cBhvr additive="base">
                                            <p:cTn id="25" dur="500" fill="hold"/>
                                            <p:tgtEl>
                                              <p:spTgt spid="432"/>
                                            </p:tgtEl>
                                            <p:attrNameLst>
                                              <p:attrName>ppt_x</p:attrName>
                                            </p:attrNameLst>
                                          </p:cBhvr>
                                          <p:tavLst>
                                            <p:tav tm="0">
                                              <p:val>
                                                <p:strVal val="1+#ppt_w/2"/>
                                              </p:val>
                                            </p:tav>
                                            <p:tav tm="100000">
                                              <p:val>
                                                <p:strVal val="#ppt_x"/>
                                              </p:val>
                                            </p:tav>
                                          </p:tavLst>
                                        </p:anim>
                                        <p:anim calcmode="lin" valueType="num">
                                          <p:cBhvr additive="base">
                                            <p:cTn id="26" dur="500" fill="hold"/>
                                            <p:tgtEl>
                                              <p:spTgt spid="432"/>
                                            </p:tgtEl>
                                            <p:attrNameLst>
                                              <p:attrName>ppt_y</p:attrName>
                                            </p:attrNameLst>
                                          </p:cBhvr>
                                          <p:tavLst>
                                            <p:tav tm="0">
                                              <p:val>
                                                <p:strVal val="#ppt_y"/>
                                              </p:val>
                                            </p:tav>
                                            <p:tav tm="100000">
                                              <p:val>
                                                <p:strVal val="#ppt_y"/>
                                              </p:val>
                                            </p:tav>
                                          </p:tavLst>
                                        </p:anim>
                                      </p:childTnLst>
                                    </p:cTn>
                                  </p:par>
                                  <p:par>
                                    <p:cTn id="27" presetID="2" presetClass="entr" presetSubtype="8" decel="100000" fill="hold" nodeType="withEffect">
                                      <p:stCondLst>
                                        <p:cond delay="1400"/>
                                      </p:stCondLst>
                                      <p:childTnLst>
                                        <p:set>
                                          <p:cBhvr>
                                            <p:cTn id="28" dur="1" fill="hold">
                                              <p:stCondLst>
                                                <p:cond delay="0"/>
                                              </p:stCondLst>
                                            </p:cTn>
                                            <p:tgtEl>
                                              <p:spTgt spid="433"/>
                                            </p:tgtEl>
                                            <p:attrNameLst>
                                              <p:attrName>style.visibility</p:attrName>
                                            </p:attrNameLst>
                                          </p:cBhvr>
                                          <p:to>
                                            <p:strVal val="visible"/>
                                          </p:to>
                                        </p:set>
                                        <p:anim calcmode="lin" valueType="num">
                                          <p:cBhvr additive="base">
                                            <p:cTn id="29" dur="500" fill="hold"/>
                                            <p:tgtEl>
                                              <p:spTgt spid="433"/>
                                            </p:tgtEl>
                                            <p:attrNameLst>
                                              <p:attrName>ppt_x</p:attrName>
                                            </p:attrNameLst>
                                          </p:cBhvr>
                                          <p:tavLst>
                                            <p:tav tm="0">
                                              <p:val>
                                                <p:strVal val="0-#ppt_w/2"/>
                                              </p:val>
                                            </p:tav>
                                            <p:tav tm="100000">
                                              <p:val>
                                                <p:strVal val="#ppt_x"/>
                                              </p:val>
                                            </p:tav>
                                          </p:tavLst>
                                        </p:anim>
                                        <p:anim calcmode="lin" valueType="num">
                                          <p:cBhvr additive="base">
                                            <p:cTn id="30" dur="500" fill="hold"/>
                                            <p:tgtEl>
                                              <p:spTgt spid="433"/>
                                            </p:tgtEl>
                                            <p:attrNameLst>
                                              <p:attrName>ppt_y</p:attrName>
                                            </p:attrNameLst>
                                          </p:cBhvr>
                                          <p:tavLst>
                                            <p:tav tm="0">
                                              <p:val>
                                                <p:strVal val="#ppt_y"/>
                                              </p:val>
                                            </p:tav>
                                            <p:tav tm="100000">
                                              <p:val>
                                                <p:strVal val="#ppt_y"/>
                                              </p:val>
                                            </p:tav>
                                          </p:tavLst>
                                        </p:anim>
                                      </p:childTnLst>
                                    </p:cTn>
                                  </p:par>
                                  <p:par>
                                    <p:cTn id="31" presetID="2" presetClass="entr" presetSubtype="2" decel="100000" fill="hold" nodeType="withEffect">
                                      <p:stCondLst>
                                        <p:cond delay="1500"/>
                                      </p:stCondLst>
                                      <p:childTnLst>
                                        <p:set>
                                          <p:cBhvr>
                                            <p:cTn id="32" dur="1" fill="hold">
                                              <p:stCondLst>
                                                <p:cond delay="0"/>
                                              </p:stCondLst>
                                            </p:cTn>
                                            <p:tgtEl>
                                              <p:spTgt spid="435"/>
                                            </p:tgtEl>
                                            <p:attrNameLst>
                                              <p:attrName>style.visibility</p:attrName>
                                            </p:attrNameLst>
                                          </p:cBhvr>
                                          <p:to>
                                            <p:strVal val="visible"/>
                                          </p:to>
                                        </p:set>
                                        <p:anim calcmode="lin" valueType="num">
                                          <p:cBhvr additive="base">
                                            <p:cTn id="33" dur="500" fill="hold"/>
                                            <p:tgtEl>
                                              <p:spTgt spid="435"/>
                                            </p:tgtEl>
                                            <p:attrNameLst>
                                              <p:attrName>ppt_x</p:attrName>
                                            </p:attrNameLst>
                                          </p:cBhvr>
                                          <p:tavLst>
                                            <p:tav tm="0">
                                              <p:val>
                                                <p:strVal val="1+#ppt_w/2"/>
                                              </p:val>
                                            </p:tav>
                                            <p:tav tm="100000">
                                              <p:val>
                                                <p:strVal val="#ppt_x"/>
                                              </p:val>
                                            </p:tav>
                                          </p:tavLst>
                                        </p:anim>
                                        <p:anim calcmode="lin" valueType="num">
                                          <p:cBhvr additive="base">
                                            <p:cTn id="34" dur="500" fill="hold"/>
                                            <p:tgtEl>
                                              <p:spTgt spid="435"/>
                                            </p:tgtEl>
                                            <p:attrNameLst>
                                              <p:attrName>ppt_y</p:attrName>
                                            </p:attrNameLst>
                                          </p:cBhvr>
                                          <p:tavLst>
                                            <p:tav tm="0">
                                              <p:val>
                                                <p:strVal val="#ppt_y"/>
                                              </p:val>
                                            </p:tav>
                                            <p:tav tm="100000">
                                              <p:val>
                                                <p:strVal val="#ppt_y"/>
                                              </p:val>
                                            </p:tav>
                                          </p:tavLst>
                                        </p:anim>
                                      </p:childTnLst>
                                    </p:cTn>
                                  </p:par>
                                  <p:par>
                                    <p:cTn id="35" presetID="2" presetClass="entr" presetSubtype="8" decel="100000" fill="hold" nodeType="withEffect">
                                      <p:stCondLst>
                                        <p:cond delay="1600"/>
                                      </p:stCondLst>
                                      <p:childTnLst>
                                        <p:set>
                                          <p:cBhvr>
                                            <p:cTn id="36" dur="1" fill="hold">
                                              <p:stCondLst>
                                                <p:cond delay="0"/>
                                              </p:stCondLst>
                                            </p:cTn>
                                            <p:tgtEl>
                                              <p:spTgt spid="434"/>
                                            </p:tgtEl>
                                            <p:attrNameLst>
                                              <p:attrName>style.visibility</p:attrName>
                                            </p:attrNameLst>
                                          </p:cBhvr>
                                          <p:to>
                                            <p:strVal val="visible"/>
                                          </p:to>
                                        </p:set>
                                        <p:anim calcmode="lin" valueType="num">
                                          <p:cBhvr additive="base">
                                            <p:cTn id="37" dur="500" fill="hold"/>
                                            <p:tgtEl>
                                              <p:spTgt spid="434"/>
                                            </p:tgtEl>
                                            <p:attrNameLst>
                                              <p:attrName>ppt_x</p:attrName>
                                            </p:attrNameLst>
                                          </p:cBhvr>
                                          <p:tavLst>
                                            <p:tav tm="0">
                                              <p:val>
                                                <p:strVal val="0-#ppt_w/2"/>
                                              </p:val>
                                            </p:tav>
                                            <p:tav tm="100000">
                                              <p:val>
                                                <p:strVal val="#ppt_x"/>
                                              </p:val>
                                            </p:tav>
                                          </p:tavLst>
                                        </p:anim>
                                        <p:anim calcmode="lin" valueType="num">
                                          <p:cBhvr additive="base">
                                            <p:cTn id="38" dur="500" fill="hold"/>
                                            <p:tgtEl>
                                              <p:spTgt spid="434"/>
                                            </p:tgtEl>
                                            <p:attrNameLst>
                                              <p:attrName>ppt_y</p:attrName>
                                            </p:attrNameLst>
                                          </p:cBhvr>
                                          <p:tavLst>
                                            <p:tav tm="0">
                                              <p:val>
                                                <p:strVal val="#ppt_y"/>
                                              </p:val>
                                            </p:tav>
                                            <p:tav tm="100000">
                                              <p:val>
                                                <p:strVal val="#ppt_y"/>
                                              </p:val>
                                            </p:tav>
                                          </p:tavLst>
                                        </p:anim>
                                      </p:childTnLst>
                                    </p:cTn>
                                  </p:par>
                                  <p:par>
                                    <p:cTn id="39" presetID="49" presetClass="entr" presetSubtype="0" decel="100000" fill="hold" nodeType="withEffect">
                                      <p:stCondLst>
                                        <p:cond delay="1000"/>
                                      </p:stCondLst>
                                      <p:childTnLst>
                                        <p:set>
                                          <p:cBhvr>
                                            <p:cTn id="40" dur="1" fill="hold">
                                              <p:stCondLst>
                                                <p:cond delay="0"/>
                                              </p:stCondLst>
                                            </p:cTn>
                                            <p:tgtEl>
                                              <p:spTgt spid="443"/>
                                            </p:tgtEl>
                                            <p:attrNameLst>
                                              <p:attrName>style.visibility</p:attrName>
                                            </p:attrNameLst>
                                          </p:cBhvr>
                                          <p:to>
                                            <p:strVal val="visible"/>
                                          </p:to>
                                        </p:set>
                                        <p:anim calcmode="lin" valueType="num">
                                          <p:cBhvr>
                                            <p:cTn id="41" dur="500" fill="hold"/>
                                            <p:tgtEl>
                                              <p:spTgt spid="443"/>
                                            </p:tgtEl>
                                            <p:attrNameLst>
                                              <p:attrName>ppt_w</p:attrName>
                                            </p:attrNameLst>
                                          </p:cBhvr>
                                          <p:tavLst>
                                            <p:tav tm="0">
                                              <p:val>
                                                <p:fltVal val="0"/>
                                              </p:val>
                                            </p:tav>
                                            <p:tav tm="100000">
                                              <p:val>
                                                <p:strVal val="#ppt_w"/>
                                              </p:val>
                                            </p:tav>
                                          </p:tavLst>
                                        </p:anim>
                                        <p:anim calcmode="lin" valueType="num">
                                          <p:cBhvr>
                                            <p:cTn id="42" dur="500" fill="hold"/>
                                            <p:tgtEl>
                                              <p:spTgt spid="443"/>
                                            </p:tgtEl>
                                            <p:attrNameLst>
                                              <p:attrName>ppt_h</p:attrName>
                                            </p:attrNameLst>
                                          </p:cBhvr>
                                          <p:tavLst>
                                            <p:tav tm="0">
                                              <p:val>
                                                <p:fltVal val="0"/>
                                              </p:val>
                                            </p:tav>
                                            <p:tav tm="100000">
                                              <p:val>
                                                <p:strVal val="#ppt_h"/>
                                              </p:val>
                                            </p:tav>
                                          </p:tavLst>
                                        </p:anim>
                                        <p:anim calcmode="lin" valueType="num">
                                          <p:cBhvr>
                                            <p:cTn id="43" dur="500" fill="hold"/>
                                            <p:tgtEl>
                                              <p:spTgt spid="443"/>
                                            </p:tgtEl>
                                            <p:attrNameLst>
                                              <p:attrName>style.rotation</p:attrName>
                                            </p:attrNameLst>
                                          </p:cBhvr>
                                          <p:tavLst>
                                            <p:tav tm="0">
                                              <p:val>
                                                <p:fltVal val="360"/>
                                              </p:val>
                                            </p:tav>
                                            <p:tav tm="100000">
                                              <p:val>
                                                <p:fltVal val="0"/>
                                              </p:val>
                                            </p:tav>
                                          </p:tavLst>
                                        </p:anim>
                                        <p:animEffect transition="in" filter="fade">
                                          <p:cBhvr>
                                            <p:cTn id="44" dur="500"/>
                                            <p:tgtEl>
                                              <p:spTgt spid="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alphaModFix amt="0"/>
            <a:lum/>
          </a:blip>
          <a:srcRect/>
          <a:stretch>
            <a:fillRect/>
          </a:stretch>
        </a:blipFill>
        <a:effectLst/>
      </p:bgPr>
    </p:bg>
    <p:spTree>
      <p:nvGrpSpPr>
        <p:cNvPr id="1" name=""/>
        <p:cNvGrpSpPr/>
        <p:nvPr/>
      </p:nvGrpSpPr>
      <p:grpSpPr>
        <a:xfrm>
          <a:off x="0" y="0"/>
          <a:ext cx="0" cy="0"/>
          <a:chOff x="0" y="0"/>
          <a:chExt cx="0" cy="0"/>
        </a:xfrm>
      </p:grpSpPr>
      <p:grpSp>
        <p:nvGrpSpPr>
          <p:cNvPr id="446" name="组合 445"/>
          <p:cNvGrpSpPr/>
          <p:nvPr/>
        </p:nvGrpSpPr>
        <p:grpSpPr>
          <a:xfrm>
            <a:off x="-161312" y="-173889"/>
            <a:ext cx="2234133" cy="1091464"/>
            <a:chOff x="-161312" y="-173889"/>
            <a:chExt cx="2234133" cy="1091464"/>
          </a:xfrm>
        </p:grpSpPr>
        <p:grpSp>
          <p:nvGrpSpPr>
            <p:cNvPr id="436" name="组合 435"/>
            <p:cNvGrpSpPr/>
            <p:nvPr/>
          </p:nvGrpSpPr>
          <p:grpSpPr>
            <a:xfrm>
              <a:off x="-161312" y="-173889"/>
              <a:ext cx="1193210" cy="1091464"/>
              <a:chOff x="-161312" y="-173889"/>
              <a:chExt cx="1193210" cy="1091464"/>
            </a:xfrm>
          </p:grpSpPr>
          <p:pic>
            <p:nvPicPr>
              <p:cNvPr id="28" name="图片 27"/>
              <p:cNvPicPr>
                <a:picLocks noChangeAspect="1"/>
              </p:cNvPicPr>
              <p:nvPr/>
            </p:nvPicPr>
            <p:blipFill>
              <a:blip r:embed="rId3" cstate="print"/>
              <a:stretch>
                <a:fillRect/>
              </a:stretch>
            </p:blipFill>
            <p:spPr>
              <a:xfrm>
                <a:off x="-161312" y="-173889"/>
                <a:ext cx="1193210" cy="1091464"/>
              </a:xfrm>
              <a:prstGeom prst="rect">
                <a:avLst/>
              </a:prstGeom>
            </p:spPr>
          </p:pic>
          <p:cxnSp>
            <p:nvCxnSpPr>
              <p:cNvPr id="31" name="直接连接符 30"/>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445" name="直接连接符 444"/>
            <p:cNvCxnSpPr/>
            <p:nvPr/>
          </p:nvCxnSpPr>
          <p:spPr>
            <a:xfrm flipH="1">
              <a:off x="-22679" y="781050"/>
              <a:ext cx="2095500"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2" name="文本框 11">
            <a:extLst>
              <a:ext uri="{FF2B5EF4-FFF2-40B4-BE49-F238E27FC236}">
                <a16:creationId xmlns:a16="http://schemas.microsoft.com/office/drawing/2014/main" id="{C2B44A57-A31B-5E4A-891A-135E23C0B914}"/>
              </a:ext>
            </a:extLst>
          </p:cNvPr>
          <p:cNvSpPr txBox="1"/>
          <p:nvPr/>
        </p:nvSpPr>
        <p:spPr>
          <a:xfrm>
            <a:off x="940472" y="171775"/>
            <a:ext cx="4989681" cy="1077218"/>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腾祥嘉丽纤圆繁" panose="01010104010101010101" pitchFamily="2" charset="-122"/>
                <a:ea typeface="腾祥嘉丽纤圆繁" panose="01010104010101010101" pitchFamily="2" charset="-122"/>
                <a:cs typeface="+mn-cs"/>
              </a:rPr>
              <a:t>4. WIENER FILTERING </a:t>
            </a:r>
          </a:p>
          <a:p>
            <a:pPr marL="0" marR="0" lvl="0" indent="0" algn="dist" defTabSz="914400" rtl="0" eaLnBrk="1" fontAlgn="auto" latinLnBrk="0" hangingPunct="1">
              <a:lnSpc>
                <a:spcPct val="100000"/>
              </a:lnSpc>
              <a:spcBef>
                <a:spcPts val="0"/>
              </a:spcBef>
              <a:spcAft>
                <a:spcPts val="0"/>
              </a:spcAft>
              <a:buClrTx/>
              <a:buSzTx/>
              <a:buFontTx/>
              <a:buNone/>
              <a:tabLst/>
              <a:defRPr/>
            </a:pPr>
            <a:endParaRPr kumimoji="0" lang="en" altLang="zh-CN" sz="3200" b="1" i="0" u="none" strike="noStrike" kern="1200" cap="none" spc="0" normalizeH="0" baseline="0" noProof="0" dirty="0">
              <a:ln>
                <a:noFill/>
              </a:ln>
              <a:solidFill>
                <a:prstClr val="black"/>
              </a:solidFill>
              <a:effectLst/>
              <a:uLnTx/>
              <a:uFillTx/>
              <a:latin typeface="腾祥嘉丽纤圆繁" panose="01010104010101010101" pitchFamily="2" charset="-122"/>
              <a:ea typeface="腾祥嘉丽纤圆繁" panose="01010104010101010101" pitchFamily="2" charset="-122"/>
              <a:cs typeface="+mn-cs"/>
            </a:endParaRPr>
          </a:p>
        </p:txBody>
      </p:sp>
      <p:pic>
        <p:nvPicPr>
          <p:cNvPr id="3" name="图片 2" descr="文本&#10;&#10;描述已自动生成">
            <a:extLst>
              <a:ext uri="{FF2B5EF4-FFF2-40B4-BE49-F238E27FC236}">
                <a16:creationId xmlns:a16="http://schemas.microsoft.com/office/drawing/2014/main" id="{A7BAD169-96FF-584B-8CD0-4097E6DAE3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472" y="743378"/>
            <a:ext cx="8647282" cy="1310626"/>
          </a:xfrm>
          <a:prstGeom prst="rect">
            <a:avLst/>
          </a:prstGeom>
        </p:spPr>
      </p:pic>
      <p:pic>
        <p:nvPicPr>
          <p:cNvPr id="5" name="图片 4" descr="图示&#10;&#10;中度可信度描述已自动生成">
            <a:extLst>
              <a:ext uri="{FF2B5EF4-FFF2-40B4-BE49-F238E27FC236}">
                <a16:creationId xmlns:a16="http://schemas.microsoft.com/office/drawing/2014/main" id="{EE85D760-EBA7-994D-B03F-14DD5D078C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0487" y="2030799"/>
            <a:ext cx="2814459" cy="905803"/>
          </a:xfrm>
          <a:prstGeom prst="rect">
            <a:avLst/>
          </a:prstGeom>
        </p:spPr>
      </p:pic>
      <p:sp>
        <p:nvSpPr>
          <p:cNvPr id="6" name="文本框 5">
            <a:extLst>
              <a:ext uri="{FF2B5EF4-FFF2-40B4-BE49-F238E27FC236}">
                <a16:creationId xmlns:a16="http://schemas.microsoft.com/office/drawing/2014/main" id="{D1447561-9EF5-434C-AEA4-3304A93D4D4B}"/>
              </a:ext>
            </a:extLst>
          </p:cNvPr>
          <p:cNvSpPr txBox="1"/>
          <p:nvPr/>
        </p:nvSpPr>
        <p:spPr>
          <a:xfrm>
            <a:off x="1031898" y="3010522"/>
            <a:ext cx="7812742" cy="707886"/>
          </a:xfrm>
          <a:prstGeom prst="rect">
            <a:avLst/>
          </a:prstGeom>
          <a:noFill/>
        </p:spPr>
        <p:txBody>
          <a:bodyPr wrap="square" rtlCol="0">
            <a:spAutoFit/>
          </a:bodyPr>
          <a:lstStyle/>
          <a:p>
            <a:r>
              <a:rPr lang="en" altLang="zh-CN" sz="2000" dirty="0"/>
              <a:t>and thus solve for the optimal g(t) </a:t>
            </a:r>
          </a:p>
          <a:p>
            <a:endParaRPr kumimoji="1" lang="zh-CN" altLang="en-US" sz="2000" dirty="0"/>
          </a:p>
        </p:txBody>
      </p:sp>
      <p:pic>
        <p:nvPicPr>
          <p:cNvPr id="8" name="图片 7" descr="文本, 信件&#10;&#10;描述已自动生成">
            <a:extLst>
              <a:ext uri="{FF2B5EF4-FFF2-40B4-BE49-F238E27FC236}">
                <a16:creationId xmlns:a16="http://schemas.microsoft.com/office/drawing/2014/main" id="{B3D59A38-F0C5-9B44-8DE8-363D7AB578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679" y="4041507"/>
            <a:ext cx="6489700" cy="1003300"/>
          </a:xfrm>
          <a:prstGeom prst="rect">
            <a:avLst/>
          </a:prstGeom>
        </p:spPr>
      </p:pic>
      <p:pic>
        <p:nvPicPr>
          <p:cNvPr id="10" name="图片 9" descr="文本, 信件&#10;&#10;描述已自动生成">
            <a:extLst>
              <a:ext uri="{FF2B5EF4-FFF2-40B4-BE49-F238E27FC236}">
                <a16:creationId xmlns:a16="http://schemas.microsoft.com/office/drawing/2014/main" id="{95D76CBE-5BDD-AC42-BAC2-10796B4CDB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43582" y="3429000"/>
            <a:ext cx="5477029" cy="2942206"/>
          </a:xfrm>
          <a:prstGeom prst="rect">
            <a:avLst/>
          </a:prstGeom>
        </p:spPr>
      </p:pic>
    </p:spTree>
    <p:extLst>
      <p:ext uri="{BB962C8B-B14F-4D97-AF65-F5344CB8AC3E}">
        <p14:creationId xmlns:p14="http://schemas.microsoft.com/office/powerpoint/2010/main" val="76555012"/>
      </p:ext>
    </p:extLst>
  </p:cSld>
  <p:clrMapOvr>
    <a:masterClrMapping/>
  </p:clrMapOvr>
  <mc:AlternateContent xmlns:mc="http://schemas.openxmlformats.org/markup-compatibility/2006" xmlns:p14="http://schemas.microsoft.com/office/powerpoint/2010/main">
    <mc:Choice Requires="p14">
      <p:transition spd="slow" advTm="4000">
        <p14:ripple/>
      </p:transition>
    </mc:Choice>
    <mc:Fallback xmlns="">
      <p:transition spd="slow" advTm="4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14:bounceEnd="38000">
                                          <p:cBhvr additive="base">
                                            <p:cTn id="7" dur="500" fill="hold"/>
                                            <p:tgtEl>
                                              <p:spTgt spid="446"/>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4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cBhvr additive="base">
                                            <p:cTn id="7" dur="500" fill="hold"/>
                                            <p:tgtEl>
                                              <p:spTgt spid="446"/>
                                            </p:tgtEl>
                                            <p:attrNameLst>
                                              <p:attrName>ppt_x</p:attrName>
                                            </p:attrNameLst>
                                          </p:cBhvr>
                                          <p:tavLst>
                                            <p:tav tm="0">
                                              <p:val>
                                                <p:strVal val="0-#ppt_w/2"/>
                                              </p:val>
                                            </p:tav>
                                            <p:tav tm="100000">
                                              <p:val>
                                                <p:strVal val="#ppt_x"/>
                                              </p:val>
                                            </p:tav>
                                          </p:tavLst>
                                        </p:anim>
                                        <p:anim calcmode="lin" valueType="num">
                                          <p:cBhvr additive="base">
                                            <p:cTn id="8" dur="500" fill="hold"/>
                                            <p:tgtEl>
                                              <p:spTgt spid="446"/>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p:cTn id="11" dur="300" fill="hold"/>
                                            <p:tgtEl>
                                              <p:spTgt spid="14"/>
                                            </p:tgtEl>
                                            <p:attrNameLst>
                                              <p:attrName>ppt_w</p:attrName>
                                            </p:attrNameLst>
                                          </p:cBhvr>
                                          <p:tavLst>
                                            <p:tav tm="0">
                                              <p:val>
                                                <p:fltVal val="0"/>
                                              </p:val>
                                            </p:tav>
                                            <p:tav tm="100000">
                                              <p:val>
                                                <p:strVal val="#ppt_w"/>
                                              </p:val>
                                            </p:tav>
                                          </p:tavLst>
                                        </p:anim>
                                        <p:anim calcmode="lin" valueType="num">
                                          <p:cBhvr>
                                            <p:cTn id="12" dur="300" fill="hold"/>
                                            <p:tgtEl>
                                              <p:spTgt spid="14"/>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550"/>
                                      </p:stCondLst>
                                      <p:childTnLst>
                                        <p:animScale>
                                          <p:cBhvr>
                                            <p:cTn id="14" dur="150" fill="hold"/>
                                            <p:tgtEl>
                                              <p:spTgt spid="14"/>
                                            </p:tgtEl>
                                          </p:cBhvr>
                                          <p:by x="110000" y="110000"/>
                                        </p:animScale>
                                      </p:childTnLst>
                                    </p:cTn>
                                  </p:par>
                                  <p:par>
                                    <p:cTn id="15" presetID="23" presetClass="entr" presetSubtype="16" fill="hold" nodeType="withEffect">
                                      <p:stCondLst>
                                        <p:cond delay="550"/>
                                      </p:stCondLst>
                                      <p:childTnLst>
                                        <p:set>
                                          <p:cBhvr>
                                            <p:cTn id="16" dur="1" fill="hold">
                                              <p:stCondLst>
                                                <p:cond delay="0"/>
                                              </p:stCondLst>
                                            </p:cTn>
                                            <p:tgtEl>
                                              <p:spTgt spid="437"/>
                                            </p:tgtEl>
                                            <p:attrNameLst>
                                              <p:attrName>style.visibility</p:attrName>
                                            </p:attrNameLst>
                                          </p:cBhvr>
                                          <p:to>
                                            <p:strVal val="visible"/>
                                          </p:to>
                                        </p:set>
                                        <p:anim calcmode="lin" valueType="num">
                                          <p:cBhvr>
                                            <p:cTn id="17" dur="200" fill="hold"/>
                                            <p:tgtEl>
                                              <p:spTgt spid="437"/>
                                            </p:tgtEl>
                                            <p:attrNameLst>
                                              <p:attrName>ppt_w</p:attrName>
                                            </p:attrNameLst>
                                          </p:cBhvr>
                                          <p:tavLst>
                                            <p:tav tm="0">
                                              <p:val>
                                                <p:fltVal val="0"/>
                                              </p:val>
                                            </p:tav>
                                            <p:tav tm="100000">
                                              <p:val>
                                                <p:strVal val="#ppt_w"/>
                                              </p:val>
                                            </p:tav>
                                          </p:tavLst>
                                        </p:anim>
                                        <p:anim calcmode="lin" valueType="num">
                                          <p:cBhvr>
                                            <p:cTn id="18" dur="200" fill="hold"/>
                                            <p:tgtEl>
                                              <p:spTgt spid="437"/>
                                            </p:tgtEl>
                                            <p:attrNameLst>
                                              <p:attrName>ppt_h</p:attrName>
                                            </p:attrNameLst>
                                          </p:cBhvr>
                                          <p:tavLst>
                                            <p:tav tm="0">
                                              <p:val>
                                                <p:fltVal val="0"/>
                                              </p:val>
                                            </p:tav>
                                            <p:tav tm="100000">
                                              <p:val>
                                                <p:strVal val="#ppt_h"/>
                                              </p:val>
                                            </p:tav>
                                          </p:tavLst>
                                        </p:anim>
                                      </p:childTnLst>
                                    </p:cTn>
                                  </p:par>
                                  <p:par>
                                    <p:cTn id="19" presetID="6" presetClass="emph" presetSubtype="0" autoRev="1" fill="hold" nodeType="withEffect">
                                      <p:stCondLst>
                                        <p:cond delay="800"/>
                                      </p:stCondLst>
                                      <p:childTnLst>
                                        <p:animScale>
                                          <p:cBhvr>
                                            <p:cTn id="20" dur="100" fill="hold"/>
                                            <p:tgtEl>
                                              <p:spTgt spid="437"/>
                                            </p:tgtEl>
                                          </p:cBhvr>
                                          <p:by x="110000" y="100000"/>
                                        </p:animScale>
                                      </p:childTnLst>
                                    </p:cTn>
                                  </p:par>
                                  <p:par>
                                    <p:cTn id="21" presetID="6" presetClass="emph" presetSubtype="0" autoRev="1" fill="hold" nodeType="withEffect">
                                      <p:stCondLst>
                                        <p:cond delay="1000"/>
                                      </p:stCondLst>
                                      <p:childTnLst>
                                        <p:animScale>
                                          <p:cBhvr>
                                            <p:cTn id="22" dur="100" fill="hold"/>
                                            <p:tgtEl>
                                              <p:spTgt spid="437"/>
                                            </p:tgtEl>
                                          </p:cBhvr>
                                          <p:by x="95000" y="100000"/>
                                        </p:animScale>
                                      </p:childTnLst>
                                    </p:cTn>
                                  </p:par>
                                  <p:par>
                                    <p:cTn id="23" presetID="2" presetClass="entr" presetSubtype="2" decel="100000" fill="hold" nodeType="withEffect">
                                      <p:stCondLst>
                                        <p:cond delay="1250"/>
                                      </p:stCondLst>
                                      <p:childTnLst>
                                        <p:set>
                                          <p:cBhvr>
                                            <p:cTn id="24" dur="1" fill="hold">
                                              <p:stCondLst>
                                                <p:cond delay="0"/>
                                              </p:stCondLst>
                                            </p:cTn>
                                            <p:tgtEl>
                                              <p:spTgt spid="432"/>
                                            </p:tgtEl>
                                            <p:attrNameLst>
                                              <p:attrName>style.visibility</p:attrName>
                                            </p:attrNameLst>
                                          </p:cBhvr>
                                          <p:to>
                                            <p:strVal val="visible"/>
                                          </p:to>
                                        </p:set>
                                        <p:anim calcmode="lin" valueType="num">
                                          <p:cBhvr additive="base">
                                            <p:cTn id="25" dur="500" fill="hold"/>
                                            <p:tgtEl>
                                              <p:spTgt spid="432"/>
                                            </p:tgtEl>
                                            <p:attrNameLst>
                                              <p:attrName>ppt_x</p:attrName>
                                            </p:attrNameLst>
                                          </p:cBhvr>
                                          <p:tavLst>
                                            <p:tav tm="0">
                                              <p:val>
                                                <p:strVal val="1+#ppt_w/2"/>
                                              </p:val>
                                            </p:tav>
                                            <p:tav tm="100000">
                                              <p:val>
                                                <p:strVal val="#ppt_x"/>
                                              </p:val>
                                            </p:tav>
                                          </p:tavLst>
                                        </p:anim>
                                        <p:anim calcmode="lin" valueType="num">
                                          <p:cBhvr additive="base">
                                            <p:cTn id="26" dur="500" fill="hold"/>
                                            <p:tgtEl>
                                              <p:spTgt spid="432"/>
                                            </p:tgtEl>
                                            <p:attrNameLst>
                                              <p:attrName>ppt_y</p:attrName>
                                            </p:attrNameLst>
                                          </p:cBhvr>
                                          <p:tavLst>
                                            <p:tav tm="0">
                                              <p:val>
                                                <p:strVal val="#ppt_y"/>
                                              </p:val>
                                            </p:tav>
                                            <p:tav tm="100000">
                                              <p:val>
                                                <p:strVal val="#ppt_y"/>
                                              </p:val>
                                            </p:tav>
                                          </p:tavLst>
                                        </p:anim>
                                      </p:childTnLst>
                                    </p:cTn>
                                  </p:par>
                                  <p:par>
                                    <p:cTn id="27" presetID="2" presetClass="entr" presetSubtype="8" decel="100000" fill="hold" nodeType="withEffect">
                                      <p:stCondLst>
                                        <p:cond delay="1400"/>
                                      </p:stCondLst>
                                      <p:childTnLst>
                                        <p:set>
                                          <p:cBhvr>
                                            <p:cTn id="28" dur="1" fill="hold">
                                              <p:stCondLst>
                                                <p:cond delay="0"/>
                                              </p:stCondLst>
                                            </p:cTn>
                                            <p:tgtEl>
                                              <p:spTgt spid="433"/>
                                            </p:tgtEl>
                                            <p:attrNameLst>
                                              <p:attrName>style.visibility</p:attrName>
                                            </p:attrNameLst>
                                          </p:cBhvr>
                                          <p:to>
                                            <p:strVal val="visible"/>
                                          </p:to>
                                        </p:set>
                                        <p:anim calcmode="lin" valueType="num">
                                          <p:cBhvr additive="base">
                                            <p:cTn id="29" dur="500" fill="hold"/>
                                            <p:tgtEl>
                                              <p:spTgt spid="433"/>
                                            </p:tgtEl>
                                            <p:attrNameLst>
                                              <p:attrName>ppt_x</p:attrName>
                                            </p:attrNameLst>
                                          </p:cBhvr>
                                          <p:tavLst>
                                            <p:tav tm="0">
                                              <p:val>
                                                <p:strVal val="0-#ppt_w/2"/>
                                              </p:val>
                                            </p:tav>
                                            <p:tav tm="100000">
                                              <p:val>
                                                <p:strVal val="#ppt_x"/>
                                              </p:val>
                                            </p:tav>
                                          </p:tavLst>
                                        </p:anim>
                                        <p:anim calcmode="lin" valueType="num">
                                          <p:cBhvr additive="base">
                                            <p:cTn id="30" dur="500" fill="hold"/>
                                            <p:tgtEl>
                                              <p:spTgt spid="433"/>
                                            </p:tgtEl>
                                            <p:attrNameLst>
                                              <p:attrName>ppt_y</p:attrName>
                                            </p:attrNameLst>
                                          </p:cBhvr>
                                          <p:tavLst>
                                            <p:tav tm="0">
                                              <p:val>
                                                <p:strVal val="#ppt_y"/>
                                              </p:val>
                                            </p:tav>
                                            <p:tav tm="100000">
                                              <p:val>
                                                <p:strVal val="#ppt_y"/>
                                              </p:val>
                                            </p:tav>
                                          </p:tavLst>
                                        </p:anim>
                                      </p:childTnLst>
                                    </p:cTn>
                                  </p:par>
                                  <p:par>
                                    <p:cTn id="31" presetID="2" presetClass="entr" presetSubtype="2" decel="100000" fill="hold" nodeType="withEffect">
                                      <p:stCondLst>
                                        <p:cond delay="1500"/>
                                      </p:stCondLst>
                                      <p:childTnLst>
                                        <p:set>
                                          <p:cBhvr>
                                            <p:cTn id="32" dur="1" fill="hold">
                                              <p:stCondLst>
                                                <p:cond delay="0"/>
                                              </p:stCondLst>
                                            </p:cTn>
                                            <p:tgtEl>
                                              <p:spTgt spid="435"/>
                                            </p:tgtEl>
                                            <p:attrNameLst>
                                              <p:attrName>style.visibility</p:attrName>
                                            </p:attrNameLst>
                                          </p:cBhvr>
                                          <p:to>
                                            <p:strVal val="visible"/>
                                          </p:to>
                                        </p:set>
                                        <p:anim calcmode="lin" valueType="num">
                                          <p:cBhvr additive="base">
                                            <p:cTn id="33" dur="500" fill="hold"/>
                                            <p:tgtEl>
                                              <p:spTgt spid="435"/>
                                            </p:tgtEl>
                                            <p:attrNameLst>
                                              <p:attrName>ppt_x</p:attrName>
                                            </p:attrNameLst>
                                          </p:cBhvr>
                                          <p:tavLst>
                                            <p:tav tm="0">
                                              <p:val>
                                                <p:strVal val="1+#ppt_w/2"/>
                                              </p:val>
                                            </p:tav>
                                            <p:tav tm="100000">
                                              <p:val>
                                                <p:strVal val="#ppt_x"/>
                                              </p:val>
                                            </p:tav>
                                          </p:tavLst>
                                        </p:anim>
                                        <p:anim calcmode="lin" valueType="num">
                                          <p:cBhvr additive="base">
                                            <p:cTn id="34" dur="500" fill="hold"/>
                                            <p:tgtEl>
                                              <p:spTgt spid="435"/>
                                            </p:tgtEl>
                                            <p:attrNameLst>
                                              <p:attrName>ppt_y</p:attrName>
                                            </p:attrNameLst>
                                          </p:cBhvr>
                                          <p:tavLst>
                                            <p:tav tm="0">
                                              <p:val>
                                                <p:strVal val="#ppt_y"/>
                                              </p:val>
                                            </p:tav>
                                            <p:tav tm="100000">
                                              <p:val>
                                                <p:strVal val="#ppt_y"/>
                                              </p:val>
                                            </p:tav>
                                          </p:tavLst>
                                        </p:anim>
                                      </p:childTnLst>
                                    </p:cTn>
                                  </p:par>
                                  <p:par>
                                    <p:cTn id="35" presetID="2" presetClass="entr" presetSubtype="8" decel="100000" fill="hold" nodeType="withEffect">
                                      <p:stCondLst>
                                        <p:cond delay="1600"/>
                                      </p:stCondLst>
                                      <p:childTnLst>
                                        <p:set>
                                          <p:cBhvr>
                                            <p:cTn id="36" dur="1" fill="hold">
                                              <p:stCondLst>
                                                <p:cond delay="0"/>
                                              </p:stCondLst>
                                            </p:cTn>
                                            <p:tgtEl>
                                              <p:spTgt spid="434"/>
                                            </p:tgtEl>
                                            <p:attrNameLst>
                                              <p:attrName>style.visibility</p:attrName>
                                            </p:attrNameLst>
                                          </p:cBhvr>
                                          <p:to>
                                            <p:strVal val="visible"/>
                                          </p:to>
                                        </p:set>
                                        <p:anim calcmode="lin" valueType="num">
                                          <p:cBhvr additive="base">
                                            <p:cTn id="37" dur="500" fill="hold"/>
                                            <p:tgtEl>
                                              <p:spTgt spid="434"/>
                                            </p:tgtEl>
                                            <p:attrNameLst>
                                              <p:attrName>ppt_x</p:attrName>
                                            </p:attrNameLst>
                                          </p:cBhvr>
                                          <p:tavLst>
                                            <p:tav tm="0">
                                              <p:val>
                                                <p:strVal val="0-#ppt_w/2"/>
                                              </p:val>
                                            </p:tav>
                                            <p:tav tm="100000">
                                              <p:val>
                                                <p:strVal val="#ppt_x"/>
                                              </p:val>
                                            </p:tav>
                                          </p:tavLst>
                                        </p:anim>
                                        <p:anim calcmode="lin" valueType="num">
                                          <p:cBhvr additive="base">
                                            <p:cTn id="38" dur="500" fill="hold"/>
                                            <p:tgtEl>
                                              <p:spTgt spid="434"/>
                                            </p:tgtEl>
                                            <p:attrNameLst>
                                              <p:attrName>ppt_y</p:attrName>
                                            </p:attrNameLst>
                                          </p:cBhvr>
                                          <p:tavLst>
                                            <p:tav tm="0">
                                              <p:val>
                                                <p:strVal val="#ppt_y"/>
                                              </p:val>
                                            </p:tav>
                                            <p:tav tm="100000">
                                              <p:val>
                                                <p:strVal val="#ppt_y"/>
                                              </p:val>
                                            </p:tav>
                                          </p:tavLst>
                                        </p:anim>
                                      </p:childTnLst>
                                    </p:cTn>
                                  </p:par>
                                  <p:par>
                                    <p:cTn id="39" presetID="49" presetClass="entr" presetSubtype="0" decel="100000" fill="hold" nodeType="withEffect">
                                      <p:stCondLst>
                                        <p:cond delay="1000"/>
                                      </p:stCondLst>
                                      <p:childTnLst>
                                        <p:set>
                                          <p:cBhvr>
                                            <p:cTn id="40" dur="1" fill="hold">
                                              <p:stCondLst>
                                                <p:cond delay="0"/>
                                              </p:stCondLst>
                                            </p:cTn>
                                            <p:tgtEl>
                                              <p:spTgt spid="443"/>
                                            </p:tgtEl>
                                            <p:attrNameLst>
                                              <p:attrName>style.visibility</p:attrName>
                                            </p:attrNameLst>
                                          </p:cBhvr>
                                          <p:to>
                                            <p:strVal val="visible"/>
                                          </p:to>
                                        </p:set>
                                        <p:anim calcmode="lin" valueType="num">
                                          <p:cBhvr>
                                            <p:cTn id="41" dur="500" fill="hold"/>
                                            <p:tgtEl>
                                              <p:spTgt spid="443"/>
                                            </p:tgtEl>
                                            <p:attrNameLst>
                                              <p:attrName>ppt_w</p:attrName>
                                            </p:attrNameLst>
                                          </p:cBhvr>
                                          <p:tavLst>
                                            <p:tav tm="0">
                                              <p:val>
                                                <p:fltVal val="0"/>
                                              </p:val>
                                            </p:tav>
                                            <p:tav tm="100000">
                                              <p:val>
                                                <p:strVal val="#ppt_w"/>
                                              </p:val>
                                            </p:tav>
                                          </p:tavLst>
                                        </p:anim>
                                        <p:anim calcmode="lin" valueType="num">
                                          <p:cBhvr>
                                            <p:cTn id="42" dur="500" fill="hold"/>
                                            <p:tgtEl>
                                              <p:spTgt spid="443"/>
                                            </p:tgtEl>
                                            <p:attrNameLst>
                                              <p:attrName>ppt_h</p:attrName>
                                            </p:attrNameLst>
                                          </p:cBhvr>
                                          <p:tavLst>
                                            <p:tav tm="0">
                                              <p:val>
                                                <p:fltVal val="0"/>
                                              </p:val>
                                            </p:tav>
                                            <p:tav tm="100000">
                                              <p:val>
                                                <p:strVal val="#ppt_h"/>
                                              </p:val>
                                            </p:tav>
                                          </p:tavLst>
                                        </p:anim>
                                        <p:anim calcmode="lin" valueType="num">
                                          <p:cBhvr>
                                            <p:cTn id="43" dur="500" fill="hold"/>
                                            <p:tgtEl>
                                              <p:spTgt spid="443"/>
                                            </p:tgtEl>
                                            <p:attrNameLst>
                                              <p:attrName>style.rotation</p:attrName>
                                            </p:attrNameLst>
                                          </p:cBhvr>
                                          <p:tavLst>
                                            <p:tav tm="0">
                                              <p:val>
                                                <p:fltVal val="360"/>
                                              </p:val>
                                            </p:tav>
                                            <p:tav tm="100000">
                                              <p:val>
                                                <p:fltVal val="0"/>
                                              </p:val>
                                            </p:tav>
                                          </p:tavLst>
                                        </p:anim>
                                        <p:animEffect transition="in" filter="fade">
                                          <p:cBhvr>
                                            <p:cTn id="44" dur="500"/>
                                            <p:tgtEl>
                                              <p:spTgt spid="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55600" y="1591735"/>
            <a:ext cx="12937068" cy="1219198"/>
            <a:chOff x="-355600" y="897467"/>
            <a:chExt cx="12937068" cy="2607734"/>
          </a:xfrm>
        </p:grpSpPr>
        <p:sp>
          <p:nvSpPr>
            <p:cNvPr id="17" name="任意多边形 16"/>
            <p:cNvSpPr/>
            <p:nvPr/>
          </p:nvSpPr>
          <p:spPr>
            <a:xfrm>
              <a:off x="-355600" y="897467"/>
              <a:ext cx="4385733" cy="2607734"/>
            </a:xfrm>
            <a:custGeom>
              <a:avLst/>
              <a:gdLst>
                <a:gd name="connsiteX0" fmla="*/ 0 w 4385733"/>
                <a:gd name="connsiteY0" fmla="*/ 1303867 h 2607734"/>
                <a:gd name="connsiteX1" fmla="*/ 1134533 w 4385733"/>
                <a:gd name="connsiteY1" fmla="*/ 1303867 h 2607734"/>
                <a:gd name="connsiteX2" fmla="*/ 1354667 w 4385733"/>
                <a:gd name="connsiteY2" fmla="*/ 355600 h 2607734"/>
                <a:gd name="connsiteX3" fmla="*/ 1862667 w 4385733"/>
                <a:gd name="connsiteY3" fmla="*/ 2032000 h 2607734"/>
                <a:gd name="connsiteX4" fmla="*/ 2235200 w 4385733"/>
                <a:gd name="connsiteY4" fmla="*/ 846667 h 2607734"/>
                <a:gd name="connsiteX5" fmla="*/ 2336800 w 4385733"/>
                <a:gd name="connsiteY5" fmla="*/ 1371600 h 2607734"/>
                <a:gd name="connsiteX6" fmla="*/ 2997200 w 4385733"/>
                <a:gd name="connsiteY6" fmla="*/ 1371600 h 2607734"/>
                <a:gd name="connsiteX7" fmla="*/ 3318933 w 4385733"/>
                <a:gd name="connsiteY7" fmla="*/ 0 h 2607734"/>
                <a:gd name="connsiteX8" fmla="*/ 3623733 w 4385733"/>
                <a:gd name="connsiteY8" fmla="*/ 2607734 h 2607734"/>
                <a:gd name="connsiteX9" fmla="*/ 3911600 w 4385733"/>
                <a:gd name="connsiteY9" fmla="*/ 1303867 h 2607734"/>
                <a:gd name="connsiteX10" fmla="*/ 4385733 w 4385733"/>
                <a:gd name="connsiteY10" fmla="*/ 1303867 h 260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5733" h="2607734">
                  <a:moveTo>
                    <a:pt x="0" y="1303867"/>
                  </a:moveTo>
                  <a:lnTo>
                    <a:pt x="1134533" y="1303867"/>
                  </a:lnTo>
                  <a:lnTo>
                    <a:pt x="1354667" y="355600"/>
                  </a:lnTo>
                  <a:lnTo>
                    <a:pt x="1862667" y="2032000"/>
                  </a:lnTo>
                  <a:lnTo>
                    <a:pt x="2235200" y="846667"/>
                  </a:lnTo>
                  <a:lnTo>
                    <a:pt x="2336800" y="1371600"/>
                  </a:lnTo>
                  <a:lnTo>
                    <a:pt x="2997200" y="1371600"/>
                  </a:lnTo>
                  <a:lnTo>
                    <a:pt x="3318933" y="0"/>
                  </a:lnTo>
                  <a:lnTo>
                    <a:pt x="3623733" y="2607734"/>
                  </a:lnTo>
                  <a:lnTo>
                    <a:pt x="3911600" y="1303867"/>
                  </a:lnTo>
                  <a:lnTo>
                    <a:pt x="4385733" y="1303867"/>
                  </a:lnTo>
                </a:path>
              </a:pathLst>
            </a:custGeom>
            <a:noFill/>
            <a:ln>
              <a:gradFill flip="none" rotWithShape="1">
                <a:gsLst>
                  <a:gs pos="0">
                    <a:schemeClr val="bg1">
                      <a:lumMod val="75000"/>
                    </a:schemeClr>
                  </a:gs>
                  <a:gs pos="100000">
                    <a:srgbClr val="2A313D">
                      <a:alpha val="36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7874002" y="1151468"/>
              <a:ext cx="4707466" cy="2099733"/>
            </a:xfrm>
            <a:custGeom>
              <a:avLst/>
              <a:gdLst>
                <a:gd name="connsiteX0" fmla="*/ 0 w 4707466"/>
                <a:gd name="connsiteY0" fmla="*/ 999067 h 2099733"/>
                <a:gd name="connsiteX1" fmla="*/ 728133 w 4707466"/>
                <a:gd name="connsiteY1" fmla="*/ 999067 h 2099733"/>
                <a:gd name="connsiteX2" fmla="*/ 1083733 w 4707466"/>
                <a:gd name="connsiteY2" fmla="*/ 0 h 2099733"/>
                <a:gd name="connsiteX3" fmla="*/ 1473200 w 4707466"/>
                <a:gd name="connsiteY3" fmla="*/ 2099733 h 2099733"/>
                <a:gd name="connsiteX4" fmla="*/ 1710266 w 4707466"/>
                <a:gd name="connsiteY4" fmla="*/ 203200 h 2099733"/>
                <a:gd name="connsiteX5" fmla="*/ 1930400 w 4707466"/>
                <a:gd name="connsiteY5" fmla="*/ 1744133 h 2099733"/>
                <a:gd name="connsiteX6" fmla="*/ 2048933 w 4707466"/>
                <a:gd name="connsiteY6" fmla="*/ 829733 h 2099733"/>
                <a:gd name="connsiteX7" fmla="*/ 2861733 w 4707466"/>
                <a:gd name="connsiteY7" fmla="*/ 829733 h 2099733"/>
                <a:gd name="connsiteX8" fmla="*/ 3031066 w 4707466"/>
                <a:gd name="connsiteY8" fmla="*/ 1693333 h 2099733"/>
                <a:gd name="connsiteX9" fmla="*/ 3302000 w 4707466"/>
                <a:gd name="connsiteY9" fmla="*/ 169333 h 2099733"/>
                <a:gd name="connsiteX10" fmla="*/ 3572933 w 4707466"/>
                <a:gd name="connsiteY10" fmla="*/ 999067 h 2099733"/>
                <a:gd name="connsiteX11" fmla="*/ 4707466 w 4707466"/>
                <a:gd name="connsiteY11" fmla="*/ 999067 h 209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07466" h="2099733">
                  <a:moveTo>
                    <a:pt x="0" y="999067"/>
                  </a:moveTo>
                  <a:lnTo>
                    <a:pt x="728133" y="999067"/>
                  </a:lnTo>
                  <a:lnTo>
                    <a:pt x="1083733" y="0"/>
                  </a:lnTo>
                  <a:lnTo>
                    <a:pt x="1473200" y="2099733"/>
                  </a:lnTo>
                  <a:lnTo>
                    <a:pt x="1710266" y="203200"/>
                  </a:lnTo>
                  <a:lnTo>
                    <a:pt x="1930400" y="1744133"/>
                  </a:lnTo>
                  <a:lnTo>
                    <a:pt x="2048933" y="829733"/>
                  </a:lnTo>
                  <a:lnTo>
                    <a:pt x="2861733" y="829733"/>
                  </a:lnTo>
                  <a:lnTo>
                    <a:pt x="3031066" y="1693333"/>
                  </a:lnTo>
                  <a:lnTo>
                    <a:pt x="3302000" y="169333"/>
                  </a:lnTo>
                  <a:lnTo>
                    <a:pt x="3572933" y="999067"/>
                  </a:lnTo>
                  <a:lnTo>
                    <a:pt x="4707466" y="999067"/>
                  </a:lnTo>
                </a:path>
              </a:pathLst>
            </a:custGeom>
            <a:noFill/>
            <a:ln>
              <a:gradFill flip="none" rotWithShape="1">
                <a:gsLst>
                  <a:gs pos="0">
                    <a:schemeClr val="bg1">
                      <a:lumMod val="75000"/>
                    </a:schemeClr>
                  </a:gs>
                  <a:gs pos="100000">
                    <a:srgbClr val="2A313D">
                      <a:alpha val="36000"/>
                    </a:srgb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1" name="矩形 120"/>
          <p:cNvSpPr/>
          <p:nvPr/>
        </p:nvSpPr>
        <p:spPr>
          <a:xfrm>
            <a:off x="5882958" y="4650168"/>
            <a:ext cx="210228" cy="226404"/>
          </a:xfrm>
          <a:prstGeom prst="rect">
            <a:avLst/>
          </a:prstGeom>
        </p:spPr>
        <p:txBody>
          <a:bodyPr wrap="square">
            <a:prstTxWarp prst="textPlain">
              <a:avLst/>
            </a:prstTxWarp>
            <a:spAutoFit/>
          </a:bodyPr>
          <a:lstStyle/>
          <a:p>
            <a:pPr algn="ctr"/>
            <a:r>
              <a:rPr lang="zh-CN" altLang="en-US" spc="-10000" baseline="-25000" dirty="0">
                <a:gradFill>
                  <a:gsLst>
                    <a:gs pos="0">
                      <a:schemeClr val="bg1">
                        <a:alpha val="70000"/>
                      </a:schemeClr>
                    </a:gs>
                    <a:gs pos="76000">
                      <a:schemeClr val="bg1">
                        <a:alpha val="0"/>
                      </a:schemeClr>
                    </a:gs>
                  </a:gsLst>
                  <a:path path="circle">
                    <a:fillToRect l="50000" t="50000" r="50000" b="50000"/>
                  </a:path>
                </a:gradFill>
              </a:rPr>
              <a:t>●●●●●●●●●●●●●●●●●●●●●●●●●●●●●●</a:t>
            </a:r>
          </a:p>
        </p:txBody>
      </p:sp>
      <p:sp>
        <p:nvSpPr>
          <p:cNvPr id="122" name="矩形 121"/>
          <p:cNvSpPr/>
          <p:nvPr/>
        </p:nvSpPr>
        <p:spPr>
          <a:xfrm>
            <a:off x="5882958" y="4650168"/>
            <a:ext cx="210228" cy="226404"/>
          </a:xfrm>
          <a:prstGeom prst="rect">
            <a:avLst/>
          </a:prstGeom>
        </p:spPr>
        <p:txBody>
          <a:bodyPr wrap="square">
            <a:prstTxWarp prst="textPlain">
              <a:avLst/>
            </a:prstTxWarp>
            <a:spAutoFit/>
          </a:bodyPr>
          <a:lstStyle/>
          <a:p>
            <a:pPr algn="ctr"/>
            <a:r>
              <a:rPr lang="zh-CN" altLang="en-US" spc="-10000" baseline="-25000" dirty="0">
                <a:gradFill>
                  <a:gsLst>
                    <a:gs pos="0">
                      <a:schemeClr val="bg1">
                        <a:alpha val="70000"/>
                      </a:schemeClr>
                    </a:gs>
                    <a:gs pos="76000">
                      <a:schemeClr val="bg1">
                        <a:alpha val="0"/>
                      </a:schemeClr>
                    </a:gs>
                  </a:gsLst>
                  <a:path path="circle">
                    <a:fillToRect l="50000" t="50000" r="50000" b="50000"/>
                  </a:path>
                </a:gradFill>
              </a:rPr>
              <a:t>●●●●●●●●●●●●●●●●●●●●●●●●●●●●●●</a:t>
            </a:r>
          </a:p>
        </p:txBody>
      </p:sp>
      <p:pic>
        <p:nvPicPr>
          <p:cNvPr id="134" name="图片 133"/>
          <p:cNvPicPr/>
          <p:nvPr/>
        </p:nvPicPr>
        <p:blipFill>
          <a:blip r:embed="rId3" cstate="print">
            <a:extLst>
              <a:ext uri="{28A0092B-C50C-407E-A947-70E740481C1C}">
                <a14:useLocalDpi xmlns:a14="http://schemas.microsoft.com/office/drawing/2010/main" val="0"/>
              </a:ext>
            </a:extLst>
          </a:blip>
          <a:stretch>
            <a:fillRect/>
          </a:stretch>
        </p:blipFill>
        <p:spPr>
          <a:xfrm>
            <a:off x="3317543" y="-261839"/>
            <a:ext cx="5177528" cy="5177528"/>
          </a:xfrm>
          <a:prstGeom prst="rect">
            <a:avLst/>
          </a:prstGeom>
        </p:spPr>
      </p:pic>
      <p:sp>
        <p:nvSpPr>
          <p:cNvPr id="8" name="文本框 7"/>
          <p:cNvSpPr txBox="1"/>
          <p:nvPr/>
        </p:nvSpPr>
        <p:spPr>
          <a:xfrm>
            <a:off x="4828184" y="528013"/>
            <a:ext cx="1591734" cy="4413442"/>
          </a:xfrm>
          <a:custGeom>
            <a:avLst/>
            <a:gdLst/>
            <a:ahLst/>
            <a:cxnLst/>
            <a:rect l="l" t="t" r="r" b="b"/>
            <a:pathLst>
              <a:path w="170260" h="472083">
                <a:moveTo>
                  <a:pt x="47625" y="0"/>
                </a:moveTo>
                <a:lnTo>
                  <a:pt x="170260" y="0"/>
                </a:lnTo>
                <a:lnTo>
                  <a:pt x="170260" y="472083"/>
                </a:lnTo>
                <a:lnTo>
                  <a:pt x="88702" y="472083"/>
                </a:lnTo>
                <a:lnTo>
                  <a:pt x="88702" y="83940"/>
                </a:lnTo>
                <a:lnTo>
                  <a:pt x="0" y="83940"/>
                </a:lnTo>
                <a:close/>
              </a:path>
            </a:pathLst>
          </a:custGeom>
          <a:gradFill flip="none" rotWithShape="1">
            <a:gsLst>
              <a:gs pos="50000">
                <a:srgbClr val="7D8188"/>
              </a:gs>
              <a:gs pos="0">
                <a:schemeClr val="accent1">
                  <a:lumMod val="5000"/>
                  <a:lumOff val="95000"/>
                </a:schemeClr>
              </a:gs>
              <a:gs pos="100000">
                <a:srgbClr val="1E222C">
                  <a:alpha val="0"/>
                </a:srgbClr>
              </a:gs>
            </a:gsLst>
            <a:lin ang="5400000" scaled="1"/>
            <a:tileRect/>
          </a:gradFill>
          <a:ln>
            <a:noFill/>
          </a:ln>
          <a:effectLst>
            <a:softEdge rad="0"/>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4800" dirty="0">
              <a:solidFill>
                <a:schemeClr val="bg1"/>
              </a:solidFill>
              <a:latin typeface="迷你简汉真广标" panose="02010609000101010101" pitchFamily="49" charset="-122"/>
              <a:ea typeface="迷你简汉真广标" panose="02010609000101010101" pitchFamily="49" charset="-122"/>
            </a:endParaRPr>
          </a:p>
        </p:txBody>
      </p:sp>
      <p:sp>
        <p:nvSpPr>
          <p:cNvPr id="5" name="文本框 4"/>
          <p:cNvSpPr txBox="1"/>
          <p:nvPr/>
        </p:nvSpPr>
        <p:spPr>
          <a:xfrm>
            <a:off x="2963336" y="5012266"/>
            <a:ext cx="6841365" cy="769441"/>
          </a:xfrm>
          <a:prstGeom prst="rect">
            <a:avLst/>
          </a:prstGeom>
          <a:noFill/>
        </p:spPr>
        <p:txBody>
          <a:bodyPr wrap="square" rtlCol="0">
            <a:spAutoFit/>
          </a:bodyPr>
          <a:lstStyle/>
          <a:p>
            <a:r>
              <a:rPr lang="en" altLang="zh-CN" sz="4400" dirty="0">
                <a:gradFill>
                  <a:gsLst>
                    <a:gs pos="100000">
                      <a:srgbClr val="7D8188"/>
                    </a:gs>
                    <a:gs pos="0">
                      <a:schemeClr val="accent1">
                        <a:lumMod val="5000"/>
                        <a:lumOff val="95000"/>
                      </a:schemeClr>
                    </a:gs>
                  </a:gsLst>
                  <a:lin ang="5400000" scaled="1"/>
                </a:gradFill>
                <a:latin typeface="迷你简汉真广标" panose="02010609000101010101" pitchFamily="49" charset="-122"/>
                <a:ea typeface="迷你简汉真广标" panose="02010609000101010101" pitchFamily="49" charset="-122"/>
              </a:rPr>
              <a:t>Least squares estimation</a:t>
            </a:r>
          </a:p>
        </p:txBody>
      </p:sp>
      <p:sp>
        <p:nvSpPr>
          <p:cNvPr id="9" name="矩形 8"/>
          <p:cNvSpPr/>
          <p:nvPr/>
        </p:nvSpPr>
        <p:spPr>
          <a:xfrm>
            <a:off x="5186004" y="6036217"/>
            <a:ext cx="1587294" cy="523220"/>
          </a:xfrm>
          <a:prstGeom prst="rect">
            <a:avLst/>
          </a:prstGeom>
        </p:spPr>
        <p:txBody>
          <a:bodyPr wrap="none">
            <a:spAutoFit/>
          </a:bodyPr>
          <a:lstStyle/>
          <a:p>
            <a:r>
              <a:rPr lang="zh-CN" altLang="en-US" sz="2800" dirty="0">
                <a:solidFill>
                  <a:schemeClr val="bg1"/>
                </a:solidFill>
              </a:rPr>
              <a:t>foreword</a:t>
            </a:r>
          </a:p>
        </p:txBody>
      </p:sp>
      <p:sp>
        <p:nvSpPr>
          <p:cNvPr id="11" name="任意多边形 10"/>
          <p:cNvSpPr/>
          <p:nvPr/>
        </p:nvSpPr>
        <p:spPr>
          <a:xfrm>
            <a:off x="5568743" y="3556001"/>
            <a:ext cx="1174958" cy="738337"/>
          </a:xfrm>
          <a:custGeom>
            <a:avLst/>
            <a:gdLst>
              <a:gd name="connsiteX0" fmla="*/ 84846 w 1483884"/>
              <a:gd name="connsiteY0" fmla="*/ 3556000 h 3556000"/>
              <a:gd name="connsiteX1" fmla="*/ 1439513 w 1483884"/>
              <a:gd name="connsiteY1" fmla="*/ 2878666 h 3556000"/>
              <a:gd name="connsiteX2" fmla="*/ 1050046 w 1483884"/>
              <a:gd name="connsiteY2" fmla="*/ 1761066 h 3556000"/>
              <a:gd name="connsiteX3" fmla="*/ 179 w 1483884"/>
              <a:gd name="connsiteY3" fmla="*/ 846666 h 3556000"/>
              <a:gd name="connsiteX4" fmla="*/ 1134713 w 1483884"/>
              <a:gd name="connsiteY4" fmla="*/ 0 h 3556000"/>
              <a:gd name="connsiteX0-1" fmla="*/ 84667 w 1439524"/>
              <a:gd name="connsiteY0-2" fmla="*/ 3556000 h 3556000"/>
              <a:gd name="connsiteX1-3" fmla="*/ 1439334 w 1439524"/>
              <a:gd name="connsiteY1-4" fmla="*/ 2878666 h 3556000"/>
              <a:gd name="connsiteX2-5" fmla="*/ 0 w 1439524"/>
              <a:gd name="connsiteY2-6" fmla="*/ 846666 h 3556000"/>
              <a:gd name="connsiteX3-7" fmla="*/ 1134534 w 1439524"/>
              <a:gd name="connsiteY3-8" fmla="*/ 0 h 3556000"/>
              <a:gd name="connsiteX0-9" fmla="*/ 87800 w 1455354"/>
              <a:gd name="connsiteY0-10" fmla="*/ 3556000 h 3556000"/>
              <a:gd name="connsiteX1-11" fmla="*/ 1455167 w 1455354"/>
              <a:gd name="connsiteY1-12" fmla="*/ 2383366 h 3556000"/>
              <a:gd name="connsiteX2-13" fmla="*/ 3133 w 1455354"/>
              <a:gd name="connsiteY2-14" fmla="*/ 846666 h 3556000"/>
              <a:gd name="connsiteX3-15" fmla="*/ 1137667 w 1455354"/>
              <a:gd name="connsiteY3-16" fmla="*/ 0 h 3556000"/>
              <a:gd name="connsiteX0-17" fmla="*/ 87800 w 1455354"/>
              <a:gd name="connsiteY0-18" fmla="*/ 3556000 h 3556000"/>
              <a:gd name="connsiteX1-19" fmla="*/ 1455167 w 1455354"/>
              <a:gd name="connsiteY1-20" fmla="*/ 2383366 h 3556000"/>
              <a:gd name="connsiteX2-21" fmla="*/ 3133 w 1455354"/>
              <a:gd name="connsiteY2-22" fmla="*/ 846666 h 3556000"/>
              <a:gd name="connsiteX3-23" fmla="*/ 1137667 w 1455354"/>
              <a:gd name="connsiteY3-24" fmla="*/ 0 h 3556000"/>
              <a:gd name="connsiteX0-25" fmla="*/ 87800 w 1455354"/>
              <a:gd name="connsiteY0-26" fmla="*/ 3556000 h 3556000"/>
              <a:gd name="connsiteX1-27" fmla="*/ 1455167 w 1455354"/>
              <a:gd name="connsiteY1-28" fmla="*/ 2383366 h 3556000"/>
              <a:gd name="connsiteX2-29" fmla="*/ 3133 w 1455354"/>
              <a:gd name="connsiteY2-30" fmla="*/ 1100666 h 3556000"/>
              <a:gd name="connsiteX3-31" fmla="*/ 1137667 w 1455354"/>
              <a:gd name="connsiteY3-32" fmla="*/ 0 h 3556000"/>
              <a:gd name="connsiteX0-33" fmla="*/ 85316 w 1452870"/>
              <a:gd name="connsiteY0-34" fmla="*/ 3556000 h 3556000"/>
              <a:gd name="connsiteX1-35" fmla="*/ 1452683 w 1452870"/>
              <a:gd name="connsiteY1-36" fmla="*/ 2383366 h 3556000"/>
              <a:gd name="connsiteX2-37" fmla="*/ 649 w 1452870"/>
              <a:gd name="connsiteY2-38" fmla="*/ 1100666 h 3556000"/>
              <a:gd name="connsiteX3-39" fmla="*/ 1135183 w 1452870"/>
              <a:gd name="connsiteY3-40" fmla="*/ 0 h 3556000"/>
              <a:gd name="connsiteX0-41" fmla="*/ 92239 w 1459793"/>
              <a:gd name="connsiteY0-42" fmla="*/ 3581400 h 3581400"/>
              <a:gd name="connsiteX1-43" fmla="*/ 1459606 w 1459793"/>
              <a:gd name="connsiteY1-44" fmla="*/ 2408766 h 3581400"/>
              <a:gd name="connsiteX2-45" fmla="*/ 7572 w 1459793"/>
              <a:gd name="connsiteY2-46" fmla="*/ 1126066 h 3581400"/>
              <a:gd name="connsiteX3-47" fmla="*/ 1002406 w 1459793"/>
              <a:gd name="connsiteY3-48" fmla="*/ 0 h 3581400"/>
              <a:gd name="connsiteX0-49" fmla="*/ 84667 w 1452221"/>
              <a:gd name="connsiteY0-50" fmla="*/ 2455334 h 2455334"/>
              <a:gd name="connsiteX1-51" fmla="*/ 1452034 w 1452221"/>
              <a:gd name="connsiteY1-52" fmla="*/ 1282700 h 2455334"/>
              <a:gd name="connsiteX2-53" fmla="*/ 0 w 1452221"/>
              <a:gd name="connsiteY2-54" fmla="*/ 0 h 2455334"/>
              <a:gd name="connsiteX0-55" fmla="*/ 84667 w 1493480"/>
              <a:gd name="connsiteY0-56" fmla="*/ 2455334 h 2455334"/>
              <a:gd name="connsiteX1-57" fmla="*/ 1452034 w 1493480"/>
              <a:gd name="connsiteY1-58" fmla="*/ 1282700 h 2455334"/>
              <a:gd name="connsiteX2-59" fmla="*/ 1037168 w 1493480"/>
              <a:gd name="connsiteY2-60" fmla="*/ 821267 h 2455334"/>
              <a:gd name="connsiteX3-61" fmla="*/ 0 w 1493480"/>
              <a:gd name="connsiteY3-62" fmla="*/ 0 h 2455334"/>
              <a:gd name="connsiteX0-63" fmla="*/ 84667 w 1453230"/>
              <a:gd name="connsiteY0-64" fmla="*/ 2455334 h 2455334"/>
              <a:gd name="connsiteX1-65" fmla="*/ 1452034 w 1453230"/>
              <a:gd name="connsiteY1-66" fmla="*/ 1282700 h 2455334"/>
              <a:gd name="connsiteX2-67" fmla="*/ 1037168 w 1453230"/>
              <a:gd name="connsiteY2-68" fmla="*/ 821267 h 2455334"/>
              <a:gd name="connsiteX3-69" fmla="*/ 0 w 1453230"/>
              <a:gd name="connsiteY3-70" fmla="*/ 0 h 2455334"/>
              <a:gd name="connsiteX0-71" fmla="*/ 84667 w 1501108"/>
              <a:gd name="connsiteY0-72" fmla="*/ 2455334 h 2455334"/>
              <a:gd name="connsiteX1-73" fmla="*/ 1452034 w 1501108"/>
              <a:gd name="connsiteY1-74" fmla="*/ 1282700 h 2455334"/>
              <a:gd name="connsiteX2-75" fmla="*/ 1084793 w 1501108"/>
              <a:gd name="connsiteY2-76" fmla="*/ 854605 h 2455334"/>
              <a:gd name="connsiteX3-77" fmla="*/ 0 w 1501108"/>
              <a:gd name="connsiteY3-78" fmla="*/ 0 h 2455334"/>
              <a:gd name="connsiteX0-79" fmla="*/ 84667 w 1453713"/>
              <a:gd name="connsiteY0-80" fmla="*/ 2455334 h 2455334"/>
              <a:gd name="connsiteX1-81" fmla="*/ 1452034 w 1453713"/>
              <a:gd name="connsiteY1-82" fmla="*/ 1282700 h 2455334"/>
              <a:gd name="connsiteX2-83" fmla="*/ 1084793 w 1453713"/>
              <a:gd name="connsiteY2-84" fmla="*/ 854605 h 2455334"/>
              <a:gd name="connsiteX3-85" fmla="*/ 0 w 1453713"/>
              <a:gd name="connsiteY3-86" fmla="*/ 0 h 2455334"/>
              <a:gd name="connsiteX0-87" fmla="*/ 84667 w 1453713"/>
              <a:gd name="connsiteY0-88" fmla="*/ 2455334 h 2455334"/>
              <a:gd name="connsiteX1-89" fmla="*/ 1452034 w 1453713"/>
              <a:gd name="connsiteY1-90" fmla="*/ 1282700 h 2455334"/>
              <a:gd name="connsiteX2-91" fmla="*/ 1084793 w 1453713"/>
              <a:gd name="connsiteY2-92" fmla="*/ 854605 h 2455334"/>
              <a:gd name="connsiteX3-93" fmla="*/ 0 w 1453713"/>
              <a:gd name="connsiteY3-94" fmla="*/ 0 h 2455334"/>
              <a:gd name="connsiteX0-95" fmla="*/ 84667 w 1452967"/>
              <a:gd name="connsiteY0-96" fmla="*/ 2455334 h 2455334"/>
              <a:gd name="connsiteX1-97" fmla="*/ 1452034 w 1452967"/>
              <a:gd name="connsiteY1-98" fmla="*/ 1282700 h 2455334"/>
              <a:gd name="connsiteX2-99" fmla="*/ 1084793 w 1452967"/>
              <a:gd name="connsiteY2-100" fmla="*/ 854605 h 2455334"/>
              <a:gd name="connsiteX3-101" fmla="*/ 0 w 1452967"/>
              <a:gd name="connsiteY3-102" fmla="*/ 0 h 2455334"/>
              <a:gd name="connsiteX0-103" fmla="*/ 0 w 1368300"/>
              <a:gd name="connsiteY0-104" fmla="*/ 1600729 h 1600729"/>
              <a:gd name="connsiteX1-105" fmla="*/ 1367367 w 1368300"/>
              <a:gd name="connsiteY1-106" fmla="*/ 428095 h 1600729"/>
              <a:gd name="connsiteX2-107" fmla="*/ 1000126 w 1368300"/>
              <a:gd name="connsiteY2-108" fmla="*/ 0 h 1600729"/>
              <a:gd name="connsiteX0-109" fmla="*/ 0 w 1368300"/>
              <a:gd name="connsiteY0-110" fmla="*/ 1600729 h 1600729"/>
              <a:gd name="connsiteX1-111" fmla="*/ 1367367 w 1368300"/>
              <a:gd name="connsiteY1-112" fmla="*/ 428095 h 1600729"/>
              <a:gd name="connsiteX2-113" fmla="*/ 1000126 w 1368300"/>
              <a:gd name="connsiteY2-114" fmla="*/ 0 h 1600729"/>
              <a:gd name="connsiteX0-115" fmla="*/ 0 w 1368364"/>
              <a:gd name="connsiteY0-116" fmla="*/ 1600729 h 1600729"/>
              <a:gd name="connsiteX1-117" fmla="*/ 1367367 w 1368364"/>
              <a:gd name="connsiteY1-118" fmla="*/ 428095 h 1600729"/>
              <a:gd name="connsiteX2-119" fmla="*/ 1000126 w 1368364"/>
              <a:gd name="connsiteY2-120" fmla="*/ 0 h 1600729"/>
              <a:gd name="connsiteX0-121" fmla="*/ 0 w 1367807"/>
              <a:gd name="connsiteY0-122" fmla="*/ 1600729 h 1600729"/>
              <a:gd name="connsiteX1-123" fmla="*/ 1367367 w 1367807"/>
              <a:gd name="connsiteY1-124" fmla="*/ 428095 h 1600729"/>
              <a:gd name="connsiteX2-125" fmla="*/ 1000126 w 1367807"/>
              <a:gd name="connsiteY2-126" fmla="*/ 0 h 1600729"/>
            </a:gdLst>
            <a:ahLst/>
            <a:cxnLst>
              <a:cxn ang="0">
                <a:pos x="connsiteX0-1" y="connsiteY0-2"/>
              </a:cxn>
              <a:cxn ang="0">
                <a:pos x="connsiteX1-3" y="connsiteY1-4"/>
              </a:cxn>
              <a:cxn ang="0">
                <a:pos x="connsiteX2-5" y="connsiteY2-6"/>
              </a:cxn>
            </a:cxnLst>
            <a:rect l="l" t="t" r="r" b="b"/>
            <a:pathLst>
              <a:path w="1367807" h="1600729">
                <a:moveTo>
                  <a:pt x="0" y="1600729"/>
                </a:moveTo>
                <a:cubicBezTo>
                  <a:pt x="1122680" y="1068740"/>
                  <a:pt x="1380067" y="666308"/>
                  <a:pt x="1367367" y="428095"/>
                </a:cubicBezTo>
                <a:cubicBezTo>
                  <a:pt x="1354667" y="189882"/>
                  <a:pt x="1127832" y="80433"/>
                  <a:pt x="1000126" y="0"/>
                </a:cubicBezTo>
              </a:path>
            </a:pathLst>
          </a:custGeom>
          <a:noFill/>
          <a:ln>
            <a:gradFill>
              <a:gsLst>
                <a:gs pos="53200">
                  <a:srgbClr val="A2ADC2"/>
                </a:gs>
                <a:gs pos="0">
                  <a:schemeClr val="accent5">
                    <a:lumMod val="60000"/>
                    <a:lumOff val="40000"/>
                  </a:schemeClr>
                </a:gs>
                <a:gs pos="100000">
                  <a:srgbClr val="222832">
                    <a:alpha val="0"/>
                  </a:srgb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5431469" y="2354580"/>
            <a:ext cx="1242970" cy="840740"/>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Lst>
            <a:ahLst/>
            <a:cxnLst>
              <a:cxn ang="0">
                <a:pos x="connsiteX0" y="connsiteY0"/>
              </a:cxn>
              <a:cxn ang="0">
                <a:pos x="connsiteX1" y="connsiteY1"/>
              </a:cxn>
              <a:cxn ang="0">
                <a:pos x="connsiteX2" y="connsiteY2"/>
              </a:cxn>
              <a:cxn ang="0">
                <a:pos x="connsiteX3" y="connsiteY3"/>
              </a:cxn>
            </a:cxnLst>
            <a:rect l="l" t="t" r="r" b="b"/>
            <a:pathLst>
              <a:path w="1242970" h="1003300">
                <a:moveTo>
                  <a:pt x="220031" y="1003300"/>
                </a:moveTo>
                <a:cubicBezTo>
                  <a:pt x="63397" y="999066"/>
                  <a:pt x="-93236" y="994833"/>
                  <a:pt x="67631" y="863600"/>
                </a:cubicBezTo>
                <a:cubicBezTo>
                  <a:pt x="228498" y="732367"/>
                  <a:pt x="1032831" y="359833"/>
                  <a:pt x="1185231" y="215900"/>
                </a:cubicBezTo>
                <a:cubicBezTo>
                  <a:pt x="1337631" y="71967"/>
                  <a:pt x="1159831" y="35983"/>
                  <a:pt x="982031" y="0"/>
                </a:cubicBezTo>
              </a:path>
            </a:pathLst>
          </a:custGeom>
          <a:noFill/>
          <a:ln>
            <a:gradFill>
              <a:gsLst>
                <a:gs pos="100000">
                  <a:srgbClr val="A2ADC2"/>
                </a:gs>
                <a:gs pos="0">
                  <a:schemeClr val="accent5">
                    <a:lumMod val="60000"/>
                    <a:lumOff val="4000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a:off x="5431469" y="1181100"/>
            <a:ext cx="1242970" cy="774700"/>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Lst>
            <a:ahLst/>
            <a:cxnLst>
              <a:cxn ang="0">
                <a:pos x="connsiteX0" y="connsiteY0"/>
              </a:cxn>
              <a:cxn ang="0">
                <a:pos x="connsiteX1" y="connsiteY1"/>
              </a:cxn>
              <a:cxn ang="0">
                <a:pos x="connsiteX2" y="connsiteY2"/>
              </a:cxn>
              <a:cxn ang="0">
                <a:pos x="connsiteX3" y="connsiteY3"/>
              </a:cxn>
            </a:cxnLst>
            <a:rect l="l" t="t" r="r" b="b"/>
            <a:pathLst>
              <a:path w="1242970" h="1003300">
                <a:moveTo>
                  <a:pt x="220031" y="1003300"/>
                </a:moveTo>
                <a:cubicBezTo>
                  <a:pt x="63397" y="999066"/>
                  <a:pt x="-93236" y="994833"/>
                  <a:pt x="67631" y="863600"/>
                </a:cubicBezTo>
                <a:cubicBezTo>
                  <a:pt x="228498" y="732367"/>
                  <a:pt x="1032831" y="359833"/>
                  <a:pt x="1185231" y="215900"/>
                </a:cubicBezTo>
                <a:cubicBezTo>
                  <a:pt x="1337631" y="71967"/>
                  <a:pt x="1159831" y="35983"/>
                  <a:pt x="982031" y="0"/>
                </a:cubicBezTo>
              </a:path>
            </a:pathLst>
          </a:custGeom>
          <a:noFill/>
          <a:ln>
            <a:gradFill>
              <a:gsLst>
                <a:gs pos="100000">
                  <a:srgbClr val="A2ADC2"/>
                </a:gs>
                <a:gs pos="0">
                  <a:schemeClr val="accent5">
                    <a:lumMod val="60000"/>
                    <a:lumOff val="4000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a:off x="4806628" y="190500"/>
            <a:ext cx="1185231" cy="787400"/>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 name="connsiteX0-1" fmla="*/ 220031 w 1185231"/>
              <a:gd name="connsiteY0-2" fmla="*/ 787400 h 787400"/>
              <a:gd name="connsiteX1-3" fmla="*/ 67631 w 1185231"/>
              <a:gd name="connsiteY1-4" fmla="*/ 647700 h 787400"/>
              <a:gd name="connsiteX2-5" fmla="*/ 1185231 w 1185231"/>
              <a:gd name="connsiteY2-6" fmla="*/ 0 h 787400"/>
              <a:gd name="connsiteX0-7" fmla="*/ 220031 w 1185231"/>
              <a:gd name="connsiteY0-8" fmla="*/ 787400 h 787400"/>
              <a:gd name="connsiteX1-9" fmla="*/ 67631 w 1185231"/>
              <a:gd name="connsiteY1-10" fmla="*/ 647700 h 787400"/>
              <a:gd name="connsiteX2-11" fmla="*/ 1185231 w 1185231"/>
              <a:gd name="connsiteY2-12" fmla="*/ 0 h 787400"/>
              <a:gd name="connsiteX0-13" fmla="*/ 220031 w 1185231"/>
              <a:gd name="connsiteY0-14" fmla="*/ 787400 h 787400"/>
              <a:gd name="connsiteX1-15" fmla="*/ 67631 w 1185231"/>
              <a:gd name="connsiteY1-16" fmla="*/ 647700 h 787400"/>
              <a:gd name="connsiteX2-17" fmla="*/ 1185231 w 1185231"/>
              <a:gd name="connsiteY2-18" fmla="*/ 0 h 787400"/>
            </a:gdLst>
            <a:ahLst/>
            <a:cxnLst>
              <a:cxn ang="0">
                <a:pos x="connsiteX0-1" y="connsiteY0-2"/>
              </a:cxn>
              <a:cxn ang="0">
                <a:pos x="connsiteX1-3" y="connsiteY1-4"/>
              </a:cxn>
              <a:cxn ang="0">
                <a:pos x="connsiteX2-5" y="connsiteY2-6"/>
              </a:cxn>
            </a:cxnLst>
            <a:rect l="l" t="t" r="r" b="b"/>
            <a:pathLst>
              <a:path w="1185231" h="787400">
                <a:moveTo>
                  <a:pt x="220031" y="787400"/>
                </a:moveTo>
                <a:cubicBezTo>
                  <a:pt x="63397" y="783166"/>
                  <a:pt x="-93236" y="778933"/>
                  <a:pt x="67631" y="647700"/>
                </a:cubicBezTo>
                <a:cubicBezTo>
                  <a:pt x="228498" y="516467"/>
                  <a:pt x="956631" y="121073"/>
                  <a:pt x="1185231" y="0"/>
                </a:cubicBezTo>
              </a:path>
            </a:pathLst>
          </a:custGeom>
          <a:noFill/>
          <a:ln>
            <a:gradFill>
              <a:gsLst>
                <a:gs pos="100000">
                  <a:srgbClr val="A2ADC2"/>
                </a:gs>
                <a:gs pos="0">
                  <a:schemeClr val="accent5">
                    <a:lumMod val="60000"/>
                    <a:lumOff val="40000"/>
                    <a:alpha val="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58" hidden="1"/>
          <p:cNvSpPr>
            <a:spLocks noChangeAspect="1"/>
          </p:cNvSpPr>
          <p:nvPr>
            <p:custDataLst>
              <p:tags r:id="rId1"/>
            </p:custDataLst>
          </p:nvPr>
        </p:nvSpPr>
        <p:spPr>
          <a:xfrm>
            <a:off x="4457700" y="3469156"/>
            <a:ext cx="3104031" cy="1303431"/>
          </a:xfrm>
          <a:custGeom>
            <a:avLst/>
            <a:gdLst>
              <a:gd name="connsiteX0" fmla="*/ 3082366 w 3104031"/>
              <a:gd name="connsiteY0" fmla="*/ 1220881 h 1303431"/>
              <a:gd name="connsiteX1" fmla="*/ 3104031 w 3104031"/>
              <a:gd name="connsiteY1" fmla="*/ 1242546 h 1303431"/>
              <a:gd name="connsiteX2" fmla="*/ 3082366 w 3104031"/>
              <a:gd name="connsiteY2" fmla="*/ 1264211 h 1303431"/>
              <a:gd name="connsiteX3" fmla="*/ 3060701 w 3104031"/>
              <a:gd name="connsiteY3" fmla="*/ 1242546 h 1303431"/>
              <a:gd name="connsiteX4" fmla="*/ 3082366 w 3104031"/>
              <a:gd name="connsiteY4" fmla="*/ 1220881 h 1303431"/>
              <a:gd name="connsiteX5" fmla="*/ 1241612 w 3104031"/>
              <a:gd name="connsiteY5" fmla="*/ 1207432 h 1303431"/>
              <a:gd name="connsiteX6" fmla="*/ 1289424 w 3104031"/>
              <a:gd name="connsiteY6" fmla="*/ 1255244 h 1303431"/>
              <a:gd name="connsiteX7" fmla="*/ 1241612 w 3104031"/>
              <a:gd name="connsiteY7" fmla="*/ 1303056 h 1303431"/>
              <a:gd name="connsiteX8" fmla="*/ 1193800 w 3104031"/>
              <a:gd name="connsiteY8" fmla="*/ 1255244 h 1303431"/>
              <a:gd name="connsiteX9" fmla="*/ 1241612 w 3104031"/>
              <a:gd name="connsiteY9" fmla="*/ 1207432 h 1303431"/>
              <a:gd name="connsiteX10" fmla="*/ 932891 w 3104031"/>
              <a:gd name="connsiteY10" fmla="*/ 1185956 h 1303431"/>
              <a:gd name="connsiteX11" fmla="*/ 976781 w 3104031"/>
              <a:gd name="connsiteY11" fmla="*/ 1229846 h 1303431"/>
              <a:gd name="connsiteX12" fmla="*/ 932891 w 3104031"/>
              <a:gd name="connsiteY12" fmla="*/ 1273736 h 1303431"/>
              <a:gd name="connsiteX13" fmla="*/ 889001 w 3104031"/>
              <a:gd name="connsiteY13" fmla="*/ 1229846 h 1303431"/>
              <a:gd name="connsiteX14" fmla="*/ 932891 w 3104031"/>
              <a:gd name="connsiteY14" fmla="*/ 1185956 h 1303431"/>
              <a:gd name="connsiteX15" fmla="*/ 2029386 w 3104031"/>
              <a:gd name="connsiteY15" fmla="*/ 1181659 h 1303431"/>
              <a:gd name="connsiteX16" fmla="*/ 2090272 w 3104031"/>
              <a:gd name="connsiteY16" fmla="*/ 1242545 h 1303431"/>
              <a:gd name="connsiteX17" fmla="*/ 2029386 w 3104031"/>
              <a:gd name="connsiteY17" fmla="*/ 1303431 h 1303431"/>
              <a:gd name="connsiteX18" fmla="*/ 1968500 w 3104031"/>
              <a:gd name="connsiteY18" fmla="*/ 1242545 h 1303431"/>
              <a:gd name="connsiteX19" fmla="*/ 2029386 w 3104031"/>
              <a:gd name="connsiteY19" fmla="*/ 1181659 h 1303431"/>
              <a:gd name="connsiteX20" fmla="*/ 3002616 w 3104031"/>
              <a:gd name="connsiteY20" fmla="*/ 1148228 h 1303431"/>
              <a:gd name="connsiteX21" fmla="*/ 3033432 w 3104031"/>
              <a:gd name="connsiteY21" fmla="*/ 1179044 h 1303431"/>
              <a:gd name="connsiteX22" fmla="*/ 3002616 w 3104031"/>
              <a:gd name="connsiteY22" fmla="*/ 1209860 h 1303431"/>
              <a:gd name="connsiteX23" fmla="*/ 2971800 w 3104031"/>
              <a:gd name="connsiteY23" fmla="*/ 1179044 h 1303431"/>
              <a:gd name="connsiteX24" fmla="*/ 3002616 w 3104031"/>
              <a:gd name="connsiteY24" fmla="*/ 1148228 h 1303431"/>
              <a:gd name="connsiteX25" fmla="*/ 58459 w 3104031"/>
              <a:gd name="connsiteY25" fmla="*/ 1120587 h 1303431"/>
              <a:gd name="connsiteX26" fmla="*/ 78817 w 3104031"/>
              <a:gd name="connsiteY26" fmla="*/ 1140945 h 1303431"/>
              <a:gd name="connsiteX27" fmla="*/ 58459 w 3104031"/>
              <a:gd name="connsiteY27" fmla="*/ 1161303 h 1303431"/>
              <a:gd name="connsiteX28" fmla="*/ 38101 w 3104031"/>
              <a:gd name="connsiteY28" fmla="*/ 1140945 h 1303431"/>
              <a:gd name="connsiteX29" fmla="*/ 58459 w 3104031"/>
              <a:gd name="connsiteY29" fmla="*/ 1120587 h 1303431"/>
              <a:gd name="connsiteX30" fmla="*/ 2686797 w 3104031"/>
              <a:gd name="connsiteY30" fmla="*/ 987797 h 1303431"/>
              <a:gd name="connsiteX31" fmla="*/ 2731994 w 3104031"/>
              <a:gd name="connsiteY31" fmla="*/ 1032994 h 1303431"/>
              <a:gd name="connsiteX32" fmla="*/ 2686797 w 3104031"/>
              <a:gd name="connsiteY32" fmla="*/ 1078191 h 1303431"/>
              <a:gd name="connsiteX33" fmla="*/ 2641600 w 3104031"/>
              <a:gd name="connsiteY33" fmla="*/ 1032994 h 1303431"/>
              <a:gd name="connsiteX34" fmla="*/ 2686797 w 3104031"/>
              <a:gd name="connsiteY34" fmla="*/ 987797 h 1303431"/>
              <a:gd name="connsiteX35" fmla="*/ 2061509 w 3104031"/>
              <a:gd name="connsiteY35" fmla="*/ 844735 h 1303431"/>
              <a:gd name="connsiteX36" fmla="*/ 2091018 w 3104031"/>
              <a:gd name="connsiteY36" fmla="*/ 874244 h 1303431"/>
              <a:gd name="connsiteX37" fmla="*/ 2061509 w 3104031"/>
              <a:gd name="connsiteY37" fmla="*/ 903753 h 1303431"/>
              <a:gd name="connsiteX38" fmla="*/ 2032000 w 3104031"/>
              <a:gd name="connsiteY38" fmla="*/ 874244 h 1303431"/>
              <a:gd name="connsiteX39" fmla="*/ 2061509 w 3104031"/>
              <a:gd name="connsiteY39" fmla="*/ 844735 h 1303431"/>
              <a:gd name="connsiteX40" fmla="*/ 2881594 w 3104031"/>
              <a:gd name="connsiteY40" fmla="*/ 786653 h 1303431"/>
              <a:gd name="connsiteX41" fmla="*/ 2943787 w 3104031"/>
              <a:gd name="connsiteY41" fmla="*/ 848846 h 1303431"/>
              <a:gd name="connsiteX42" fmla="*/ 2881594 w 3104031"/>
              <a:gd name="connsiteY42" fmla="*/ 911039 h 1303431"/>
              <a:gd name="connsiteX43" fmla="*/ 2819401 w 3104031"/>
              <a:gd name="connsiteY43" fmla="*/ 848846 h 1303431"/>
              <a:gd name="connsiteX44" fmla="*/ 2881594 w 3104031"/>
              <a:gd name="connsiteY44" fmla="*/ 786653 h 1303431"/>
              <a:gd name="connsiteX45" fmla="*/ 51734 w 3104031"/>
              <a:gd name="connsiteY45" fmla="*/ 771710 h 1303431"/>
              <a:gd name="connsiteX46" fmla="*/ 103468 w 3104031"/>
              <a:gd name="connsiteY46" fmla="*/ 823444 h 1303431"/>
              <a:gd name="connsiteX47" fmla="*/ 51734 w 3104031"/>
              <a:gd name="connsiteY47" fmla="*/ 875178 h 1303431"/>
              <a:gd name="connsiteX48" fmla="*/ 0 w 3104031"/>
              <a:gd name="connsiteY48" fmla="*/ 823444 h 1303431"/>
              <a:gd name="connsiteX49" fmla="*/ 51734 w 3104031"/>
              <a:gd name="connsiteY49" fmla="*/ 771710 h 1303431"/>
              <a:gd name="connsiteX50" fmla="*/ 1587128 w 3104031"/>
              <a:gd name="connsiteY50" fmla="*/ 766669 h 1303431"/>
              <a:gd name="connsiteX51" fmla="*/ 1637555 w 3104031"/>
              <a:gd name="connsiteY51" fmla="*/ 817096 h 1303431"/>
              <a:gd name="connsiteX52" fmla="*/ 1587128 w 3104031"/>
              <a:gd name="connsiteY52" fmla="*/ 867523 h 1303431"/>
              <a:gd name="connsiteX53" fmla="*/ 1536701 w 3104031"/>
              <a:gd name="connsiteY53" fmla="*/ 817096 h 1303431"/>
              <a:gd name="connsiteX54" fmla="*/ 1587128 w 3104031"/>
              <a:gd name="connsiteY54" fmla="*/ 766669 h 1303431"/>
              <a:gd name="connsiteX55" fmla="*/ 1365063 w 3104031"/>
              <a:gd name="connsiteY55" fmla="*/ 747431 h 1303431"/>
              <a:gd name="connsiteX56" fmla="*/ 1422026 w 3104031"/>
              <a:gd name="connsiteY56" fmla="*/ 804394 h 1303431"/>
              <a:gd name="connsiteX57" fmla="*/ 1365063 w 3104031"/>
              <a:gd name="connsiteY57" fmla="*/ 861357 h 1303431"/>
              <a:gd name="connsiteX58" fmla="*/ 1308100 w 3104031"/>
              <a:gd name="connsiteY58" fmla="*/ 804394 h 1303431"/>
              <a:gd name="connsiteX59" fmla="*/ 1365063 w 3104031"/>
              <a:gd name="connsiteY59" fmla="*/ 747431 h 1303431"/>
              <a:gd name="connsiteX60" fmla="*/ 836519 w 3104031"/>
              <a:gd name="connsiteY60" fmla="*/ 717175 h 1303431"/>
              <a:gd name="connsiteX61" fmla="*/ 885638 w 3104031"/>
              <a:gd name="connsiteY61" fmla="*/ 766294 h 1303431"/>
              <a:gd name="connsiteX62" fmla="*/ 836519 w 3104031"/>
              <a:gd name="connsiteY62" fmla="*/ 815413 h 1303431"/>
              <a:gd name="connsiteX63" fmla="*/ 787400 w 3104031"/>
              <a:gd name="connsiteY63" fmla="*/ 766294 h 1303431"/>
              <a:gd name="connsiteX64" fmla="*/ 836519 w 3104031"/>
              <a:gd name="connsiteY64" fmla="*/ 717175 h 1303431"/>
              <a:gd name="connsiteX65" fmla="*/ 2149103 w 3104031"/>
              <a:gd name="connsiteY65" fmla="*/ 687294 h 1303431"/>
              <a:gd name="connsiteX66" fmla="*/ 2177305 w 3104031"/>
              <a:gd name="connsiteY66" fmla="*/ 715496 h 1303431"/>
              <a:gd name="connsiteX67" fmla="*/ 2149103 w 3104031"/>
              <a:gd name="connsiteY67" fmla="*/ 743698 h 1303431"/>
              <a:gd name="connsiteX68" fmla="*/ 2120901 w 3104031"/>
              <a:gd name="connsiteY68" fmla="*/ 715496 h 1303431"/>
              <a:gd name="connsiteX69" fmla="*/ 2149103 w 3104031"/>
              <a:gd name="connsiteY69" fmla="*/ 687294 h 1303431"/>
              <a:gd name="connsiteX70" fmla="*/ 1346387 w 3104031"/>
              <a:gd name="connsiteY70" fmla="*/ 658157 h 1303431"/>
              <a:gd name="connsiteX71" fmla="*/ 1371974 w 3104031"/>
              <a:gd name="connsiteY71" fmla="*/ 683744 h 1303431"/>
              <a:gd name="connsiteX72" fmla="*/ 1346387 w 3104031"/>
              <a:gd name="connsiteY72" fmla="*/ 709331 h 1303431"/>
              <a:gd name="connsiteX73" fmla="*/ 1320800 w 3104031"/>
              <a:gd name="connsiteY73" fmla="*/ 683744 h 1303431"/>
              <a:gd name="connsiteX74" fmla="*/ 1346387 w 3104031"/>
              <a:gd name="connsiteY74" fmla="*/ 658157 h 1303431"/>
              <a:gd name="connsiteX75" fmla="*/ 1528856 w 3104031"/>
              <a:gd name="connsiteY75" fmla="*/ 653488 h 1303431"/>
              <a:gd name="connsiteX76" fmla="*/ 1584512 w 3104031"/>
              <a:gd name="connsiteY76" fmla="*/ 709144 h 1303431"/>
              <a:gd name="connsiteX77" fmla="*/ 1528856 w 3104031"/>
              <a:gd name="connsiteY77" fmla="*/ 764800 h 1303431"/>
              <a:gd name="connsiteX78" fmla="*/ 1473200 w 3104031"/>
              <a:gd name="connsiteY78" fmla="*/ 709144 h 1303431"/>
              <a:gd name="connsiteX79" fmla="*/ 1528856 w 3104031"/>
              <a:gd name="connsiteY79" fmla="*/ 653488 h 1303431"/>
              <a:gd name="connsiteX80" fmla="*/ 2946400 w 3104031"/>
              <a:gd name="connsiteY80" fmla="*/ 601194 h 1303431"/>
              <a:gd name="connsiteX81" fmla="*/ 3009900 w 3104031"/>
              <a:gd name="connsiteY81" fmla="*/ 664694 h 1303431"/>
              <a:gd name="connsiteX82" fmla="*/ 2946400 w 3104031"/>
              <a:gd name="connsiteY82" fmla="*/ 728194 h 1303431"/>
              <a:gd name="connsiteX83" fmla="*/ 2882900 w 3104031"/>
              <a:gd name="connsiteY83" fmla="*/ 664694 h 1303431"/>
              <a:gd name="connsiteX84" fmla="*/ 2946400 w 3104031"/>
              <a:gd name="connsiteY84" fmla="*/ 601194 h 1303431"/>
              <a:gd name="connsiteX85" fmla="*/ 2007162 w 3104031"/>
              <a:gd name="connsiteY85" fmla="*/ 524435 h 1303431"/>
              <a:gd name="connsiteX86" fmla="*/ 2045823 w 3104031"/>
              <a:gd name="connsiteY86" fmla="*/ 563096 h 1303431"/>
              <a:gd name="connsiteX87" fmla="*/ 2007162 w 3104031"/>
              <a:gd name="connsiteY87" fmla="*/ 601757 h 1303431"/>
              <a:gd name="connsiteX88" fmla="*/ 1968501 w 3104031"/>
              <a:gd name="connsiteY88" fmla="*/ 563096 h 1303431"/>
              <a:gd name="connsiteX89" fmla="*/ 2007162 w 3104031"/>
              <a:gd name="connsiteY89" fmla="*/ 524435 h 1303431"/>
              <a:gd name="connsiteX90" fmla="*/ 1455831 w 3104031"/>
              <a:gd name="connsiteY90" fmla="*/ 497913 h 1303431"/>
              <a:gd name="connsiteX91" fmla="*/ 1489262 w 3104031"/>
              <a:gd name="connsiteY91" fmla="*/ 531344 h 1303431"/>
              <a:gd name="connsiteX92" fmla="*/ 1455831 w 3104031"/>
              <a:gd name="connsiteY92" fmla="*/ 564775 h 1303431"/>
              <a:gd name="connsiteX93" fmla="*/ 1422400 w 3104031"/>
              <a:gd name="connsiteY93" fmla="*/ 531344 h 1303431"/>
              <a:gd name="connsiteX94" fmla="*/ 1455831 w 3104031"/>
              <a:gd name="connsiteY94" fmla="*/ 497913 h 1303431"/>
              <a:gd name="connsiteX95" fmla="*/ 1053353 w 3104031"/>
              <a:gd name="connsiteY95" fmla="*/ 493991 h 1303431"/>
              <a:gd name="connsiteX96" fmla="*/ 1090706 w 3104031"/>
              <a:gd name="connsiteY96" fmla="*/ 531344 h 1303431"/>
              <a:gd name="connsiteX97" fmla="*/ 1053353 w 3104031"/>
              <a:gd name="connsiteY97" fmla="*/ 568697 h 1303431"/>
              <a:gd name="connsiteX98" fmla="*/ 1016000 w 3104031"/>
              <a:gd name="connsiteY98" fmla="*/ 531344 h 1303431"/>
              <a:gd name="connsiteX99" fmla="*/ 1053353 w 3104031"/>
              <a:gd name="connsiteY99" fmla="*/ 493991 h 1303431"/>
              <a:gd name="connsiteX100" fmla="*/ 1248149 w 3104031"/>
              <a:gd name="connsiteY100" fmla="*/ 489695 h 1303431"/>
              <a:gd name="connsiteX101" fmla="*/ 1302498 w 3104031"/>
              <a:gd name="connsiteY101" fmla="*/ 544044 h 1303431"/>
              <a:gd name="connsiteX102" fmla="*/ 1248149 w 3104031"/>
              <a:gd name="connsiteY102" fmla="*/ 598393 h 1303431"/>
              <a:gd name="connsiteX103" fmla="*/ 1193800 w 3104031"/>
              <a:gd name="connsiteY103" fmla="*/ 544044 h 1303431"/>
              <a:gd name="connsiteX104" fmla="*/ 1248149 w 3104031"/>
              <a:gd name="connsiteY104" fmla="*/ 489695 h 1303431"/>
              <a:gd name="connsiteX105" fmla="*/ 2174875 w 3104031"/>
              <a:gd name="connsiteY105" fmla="*/ 483719 h 1303431"/>
              <a:gd name="connsiteX106" fmla="*/ 2216150 w 3104031"/>
              <a:gd name="connsiteY106" fmla="*/ 524994 h 1303431"/>
              <a:gd name="connsiteX107" fmla="*/ 2174875 w 3104031"/>
              <a:gd name="connsiteY107" fmla="*/ 566269 h 1303431"/>
              <a:gd name="connsiteX108" fmla="*/ 2133600 w 3104031"/>
              <a:gd name="connsiteY108" fmla="*/ 524994 h 1303431"/>
              <a:gd name="connsiteX109" fmla="*/ 2174875 w 3104031"/>
              <a:gd name="connsiteY109" fmla="*/ 483719 h 1303431"/>
              <a:gd name="connsiteX110" fmla="*/ 3014383 w 3104031"/>
              <a:gd name="connsiteY110" fmla="*/ 463361 h 1303431"/>
              <a:gd name="connsiteX111" fmla="*/ 3056966 w 3104031"/>
              <a:gd name="connsiteY111" fmla="*/ 505944 h 1303431"/>
              <a:gd name="connsiteX112" fmla="*/ 3014383 w 3104031"/>
              <a:gd name="connsiteY112" fmla="*/ 548527 h 1303431"/>
              <a:gd name="connsiteX113" fmla="*/ 2971800 w 3104031"/>
              <a:gd name="connsiteY113" fmla="*/ 505944 h 1303431"/>
              <a:gd name="connsiteX114" fmla="*/ 3014383 w 3104031"/>
              <a:gd name="connsiteY114" fmla="*/ 463361 h 1303431"/>
              <a:gd name="connsiteX115" fmla="*/ 1558738 w 3104031"/>
              <a:gd name="connsiteY115" fmla="*/ 395006 h 1303431"/>
              <a:gd name="connsiteX116" fmla="*/ 1593476 w 3104031"/>
              <a:gd name="connsiteY116" fmla="*/ 429744 h 1303431"/>
              <a:gd name="connsiteX117" fmla="*/ 1558738 w 3104031"/>
              <a:gd name="connsiteY117" fmla="*/ 464482 h 1303431"/>
              <a:gd name="connsiteX118" fmla="*/ 1524000 w 3104031"/>
              <a:gd name="connsiteY118" fmla="*/ 429744 h 1303431"/>
              <a:gd name="connsiteX119" fmla="*/ 1558738 w 3104031"/>
              <a:gd name="connsiteY119" fmla="*/ 395006 h 1303431"/>
              <a:gd name="connsiteX120" fmla="*/ 1191372 w 3104031"/>
              <a:gd name="connsiteY120" fmla="*/ 305172 h 1303431"/>
              <a:gd name="connsiteX121" fmla="*/ 1214344 w 3104031"/>
              <a:gd name="connsiteY121" fmla="*/ 328144 h 1303431"/>
              <a:gd name="connsiteX122" fmla="*/ 1191372 w 3104031"/>
              <a:gd name="connsiteY122" fmla="*/ 351116 h 1303431"/>
              <a:gd name="connsiteX123" fmla="*/ 1168400 w 3104031"/>
              <a:gd name="connsiteY123" fmla="*/ 328144 h 1303431"/>
              <a:gd name="connsiteX124" fmla="*/ 1191372 w 3104031"/>
              <a:gd name="connsiteY124" fmla="*/ 305172 h 1303431"/>
              <a:gd name="connsiteX125" fmla="*/ 2335680 w 3104031"/>
              <a:gd name="connsiteY125" fmla="*/ 297514 h 1303431"/>
              <a:gd name="connsiteX126" fmla="*/ 2359960 w 3104031"/>
              <a:gd name="connsiteY126" fmla="*/ 321794 h 1303431"/>
              <a:gd name="connsiteX127" fmla="*/ 2335680 w 3104031"/>
              <a:gd name="connsiteY127" fmla="*/ 346074 h 1303431"/>
              <a:gd name="connsiteX128" fmla="*/ 2311400 w 3104031"/>
              <a:gd name="connsiteY128" fmla="*/ 321794 h 1303431"/>
              <a:gd name="connsiteX129" fmla="*/ 2335680 w 3104031"/>
              <a:gd name="connsiteY129" fmla="*/ 297514 h 1303431"/>
              <a:gd name="connsiteX130" fmla="*/ 243541 w 3104031"/>
              <a:gd name="connsiteY130" fmla="*/ 294153 h 1303431"/>
              <a:gd name="connsiteX131" fmla="*/ 296582 w 3104031"/>
              <a:gd name="connsiteY131" fmla="*/ 347194 h 1303431"/>
              <a:gd name="connsiteX132" fmla="*/ 243541 w 3104031"/>
              <a:gd name="connsiteY132" fmla="*/ 400235 h 1303431"/>
              <a:gd name="connsiteX133" fmla="*/ 190500 w 3104031"/>
              <a:gd name="connsiteY133" fmla="*/ 347194 h 1303431"/>
              <a:gd name="connsiteX134" fmla="*/ 243541 w 3104031"/>
              <a:gd name="connsiteY134" fmla="*/ 294153 h 1303431"/>
              <a:gd name="connsiteX135" fmla="*/ 515472 w 3104031"/>
              <a:gd name="connsiteY135" fmla="*/ 282575 h 1303431"/>
              <a:gd name="connsiteX136" fmla="*/ 573743 w 3104031"/>
              <a:gd name="connsiteY136" fmla="*/ 340846 h 1303431"/>
              <a:gd name="connsiteX137" fmla="*/ 515472 w 3104031"/>
              <a:gd name="connsiteY137" fmla="*/ 399117 h 1303431"/>
              <a:gd name="connsiteX138" fmla="*/ 457201 w 3104031"/>
              <a:gd name="connsiteY138" fmla="*/ 340846 h 1303431"/>
              <a:gd name="connsiteX139" fmla="*/ 515472 w 3104031"/>
              <a:gd name="connsiteY139" fmla="*/ 282575 h 1303431"/>
              <a:gd name="connsiteX140" fmla="*/ 3044078 w 3104031"/>
              <a:gd name="connsiteY140" fmla="*/ 268566 h 1303431"/>
              <a:gd name="connsiteX141" fmla="*/ 3103656 w 3104031"/>
              <a:gd name="connsiteY141" fmla="*/ 328144 h 1303431"/>
              <a:gd name="connsiteX142" fmla="*/ 3044078 w 3104031"/>
              <a:gd name="connsiteY142" fmla="*/ 387722 h 1303431"/>
              <a:gd name="connsiteX143" fmla="*/ 2984500 w 3104031"/>
              <a:gd name="connsiteY143" fmla="*/ 328144 h 1303431"/>
              <a:gd name="connsiteX144" fmla="*/ 3044078 w 3104031"/>
              <a:gd name="connsiteY144" fmla="*/ 268566 h 1303431"/>
              <a:gd name="connsiteX145" fmla="*/ 2693894 w 3104031"/>
              <a:gd name="connsiteY145" fmla="*/ 263150 h 1303431"/>
              <a:gd name="connsiteX146" fmla="*/ 2720788 w 3104031"/>
              <a:gd name="connsiteY146" fmla="*/ 290044 h 1303431"/>
              <a:gd name="connsiteX147" fmla="*/ 2693894 w 3104031"/>
              <a:gd name="connsiteY147" fmla="*/ 316938 h 1303431"/>
              <a:gd name="connsiteX148" fmla="*/ 2667000 w 3104031"/>
              <a:gd name="connsiteY148" fmla="*/ 290044 h 1303431"/>
              <a:gd name="connsiteX149" fmla="*/ 2693894 w 3104031"/>
              <a:gd name="connsiteY149" fmla="*/ 263150 h 1303431"/>
              <a:gd name="connsiteX150" fmla="*/ 209550 w 3104031"/>
              <a:gd name="connsiteY150" fmla="*/ 156694 h 1303431"/>
              <a:gd name="connsiteX151" fmla="*/ 228600 w 3104031"/>
              <a:gd name="connsiteY151" fmla="*/ 175744 h 1303431"/>
              <a:gd name="connsiteX152" fmla="*/ 209550 w 3104031"/>
              <a:gd name="connsiteY152" fmla="*/ 194794 h 1303431"/>
              <a:gd name="connsiteX153" fmla="*/ 190500 w 3104031"/>
              <a:gd name="connsiteY153" fmla="*/ 175744 h 1303431"/>
              <a:gd name="connsiteX154" fmla="*/ 209550 w 3104031"/>
              <a:gd name="connsiteY154" fmla="*/ 156694 h 1303431"/>
              <a:gd name="connsiteX155" fmla="*/ 2021168 w 3104031"/>
              <a:gd name="connsiteY155" fmla="*/ 123077 h 1303431"/>
              <a:gd name="connsiteX156" fmla="*/ 2061136 w 3104031"/>
              <a:gd name="connsiteY156" fmla="*/ 163045 h 1303431"/>
              <a:gd name="connsiteX157" fmla="*/ 2021168 w 3104031"/>
              <a:gd name="connsiteY157" fmla="*/ 203013 h 1303431"/>
              <a:gd name="connsiteX158" fmla="*/ 1981200 w 3104031"/>
              <a:gd name="connsiteY158" fmla="*/ 163045 h 1303431"/>
              <a:gd name="connsiteX159" fmla="*/ 2021168 w 3104031"/>
              <a:gd name="connsiteY159" fmla="*/ 123077 h 1303431"/>
              <a:gd name="connsiteX160" fmla="*/ 452906 w 3104031"/>
              <a:gd name="connsiteY160" fmla="*/ 78441 h 1303431"/>
              <a:gd name="connsiteX161" fmla="*/ 499411 w 3104031"/>
              <a:gd name="connsiteY161" fmla="*/ 124946 h 1303431"/>
              <a:gd name="connsiteX162" fmla="*/ 452906 w 3104031"/>
              <a:gd name="connsiteY162" fmla="*/ 171451 h 1303431"/>
              <a:gd name="connsiteX163" fmla="*/ 406401 w 3104031"/>
              <a:gd name="connsiteY163" fmla="*/ 124946 h 1303431"/>
              <a:gd name="connsiteX164" fmla="*/ 452906 w 3104031"/>
              <a:gd name="connsiteY164" fmla="*/ 78441 h 1303431"/>
              <a:gd name="connsiteX165" fmla="*/ 2305424 w 3104031"/>
              <a:gd name="connsiteY165" fmla="*/ 10270 h 1303431"/>
              <a:gd name="connsiteX166" fmla="*/ 2337548 w 3104031"/>
              <a:gd name="connsiteY166" fmla="*/ 42394 h 1303431"/>
              <a:gd name="connsiteX167" fmla="*/ 2305424 w 3104031"/>
              <a:gd name="connsiteY167" fmla="*/ 74518 h 1303431"/>
              <a:gd name="connsiteX168" fmla="*/ 2273300 w 3104031"/>
              <a:gd name="connsiteY168" fmla="*/ 42394 h 1303431"/>
              <a:gd name="connsiteX169" fmla="*/ 2305424 w 3104031"/>
              <a:gd name="connsiteY169" fmla="*/ 10270 h 1303431"/>
              <a:gd name="connsiteX170" fmla="*/ 2563347 w 3104031"/>
              <a:gd name="connsiteY170" fmla="*/ 0 h 1303431"/>
              <a:gd name="connsiteX171" fmla="*/ 2599393 w 3104031"/>
              <a:gd name="connsiteY171" fmla="*/ 36046 h 1303431"/>
              <a:gd name="connsiteX172" fmla="*/ 2563347 w 3104031"/>
              <a:gd name="connsiteY172" fmla="*/ 72092 h 1303431"/>
              <a:gd name="connsiteX173" fmla="*/ 2527301 w 3104031"/>
              <a:gd name="connsiteY173" fmla="*/ 36046 h 1303431"/>
              <a:gd name="connsiteX174" fmla="*/ 2563347 w 3104031"/>
              <a:gd name="connsiteY174" fmla="*/ 0 h 130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3104031" h="1303431">
                <a:moveTo>
                  <a:pt x="3082366" y="1220881"/>
                </a:moveTo>
                <a:cubicBezTo>
                  <a:pt x="3094331" y="1220881"/>
                  <a:pt x="3104031" y="1230581"/>
                  <a:pt x="3104031" y="1242546"/>
                </a:cubicBezTo>
                <a:cubicBezTo>
                  <a:pt x="3104031" y="1254511"/>
                  <a:pt x="3094331" y="1264211"/>
                  <a:pt x="3082366" y="1264211"/>
                </a:cubicBezTo>
                <a:cubicBezTo>
                  <a:pt x="3070401" y="1264211"/>
                  <a:pt x="3060701" y="1254511"/>
                  <a:pt x="3060701" y="1242546"/>
                </a:cubicBezTo>
                <a:cubicBezTo>
                  <a:pt x="3060701" y="1230581"/>
                  <a:pt x="3070401" y="1220881"/>
                  <a:pt x="3082366" y="1220881"/>
                </a:cubicBezTo>
                <a:close/>
                <a:moveTo>
                  <a:pt x="1241612" y="1207432"/>
                </a:moveTo>
                <a:cubicBezTo>
                  <a:pt x="1268018" y="1207432"/>
                  <a:pt x="1289424" y="1228838"/>
                  <a:pt x="1289424" y="1255244"/>
                </a:cubicBezTo>
                <a:cubicBezTo>
                  <a:pt x="1289424" y="1281650"/>
                  <a:pt x="1268018" y="1303056"/>
                  <a:pt x="1241612" y="1303056"/>
                </a:cubicBezTo>
                <a:cubicBezTo>
                  <a:pt x="1215206" y="1303056"/>
                  <a:pt x="1193800" y="1281650"/>
                  <a:pt x="1193800" y="1255244"/>
                </a:cubicBezTo>
                <a:cubicBezTo>
                  <a:pt x="1193800" y="1228838"/>
                  <a:pt x="1215206" y="1207432"/>
                  <a:pt x="1241612" y="1207432"/>
                </a:cubicBezTo>
                <a:close/>
                <a:moveTo>
                  <a:pt x="932891" y="1185956"/>
                </a:moveTo>
                <a:cubicBezTo>
                  <a:pt x="957131" y="1185956"/>
                  <a:pt x="976781" y="1205606"/>
                  <a:pt x="976781" y="1229846"/>
                </a:cubicBezTo>
                <a:cubicBezTo>
                  <a:pt x="976781" y="1254086"/>
                  <a:pt x="957131" y="1273736"/>
                  <a:pt x="932891" y="1273736"/>
                </a:cubicBezTo>
                <a:cubicBezTo>
                  <a:pt x="908651" y="1273736"/>
                  <a:pt x="889001" y="1254086"/>
                  <a:pt x="889001" y="1229846"/>
                </a:cubicBezTo>
                <a:cubicBezTo>
                  <a:pt x="889001" y="1205606"/>
                  <a:pt x="908651" y="1185956"/>
                  <a:pt x="932891" y="1185956"/>
                </a:cubicBezTo>
                <a:close/>
                <a:moveTo>
                  <a:pt x="2029386" y="1181659"/>
                </a:moveTo>
                <a:cubicBezTo>
                  <a:pt x="2063012" y="1181659"/>
                  <a:pt x="2090272" y="1208919"/>
                  <a:pt x="2090272" y="1242545"/>
                </a:cubicBezTo>
                <a:cubicBezTo>
                  <a:pt x="2090272" y="1276171"/>
                  <a:pt x="2063012" y="1303431"/>
                  <a:pt x="2029386" y="1303431"/>
                </a:cubicBezTo>
                <a:cubicBezTo>
                  <a:pt x="1995760" y="1303431"/>
                  <a:pt x="1968500" y="1276171"/>
                  <a:pt x="1968500" y="1242545"/>
                </a:cubicBezTo>
                <a:cubicBezTo>
                  <a:pt x="1968500" y="1208919"/>
                  <a:pt x="1995760" y="1181659"/>
                  <a:pt x="2029386" y="1181659"/>
                </a:cubicBezTo>
                <a:close/>
                <a:moveTo>
                  <a:pt x="3002616" y="1148228"/>
                </a:moveTo>
                <a:cubicBezTo>
                  <a:pt x="3019635" y="1148228"/>
                  <a:pt x="3033432" y="1162025"/>
                  <a:pt x="3033432" y="1179044"/>
                </a:cubicBezTo>
                <a:cubicBezTo>
                  <a:pt x="3033432" y="1196063"/>
                  <a:pt x="3019635" y="1209860"/>
                  <a:pt x="3002616" y="1209860"/>
                </a:cubicBezTo>
                <a:cubicBezTo>
                  <a:pt x="2985597" y="1209860"/>
                  <a:pt x="2971800" y="1196063"/>
                  <a:pt x="2971800" y="1179044"/>
                </a:cubicBezTo>
                <a:cubicBezTo>
                  <a:pt x="2971800" y="1162025"/>
                  <a:pt x="2985597" y="1148228"/>
                  <a:pt x="3002616" y="1148228"/>
                </a:cubicBezTo>
                <a:close/>
                <a:moveTo>
                  <a:pt x="58459" y="1120587"/>
                </a:moveTo>
                <a:cubicBezTo>
                  <a:pt x="69702" y="1120587"/>
                  <a:pt x="78817" y="1129702"/>
                  <a:pt x="78817" y="1140945"/>
                </a:cubicBezTo>
                <a:cubicBezTo>
                  <a:pt x="78817" y="1152188"/>
                  <a:pt x="69702" y="1161303"/>
                  <a:pt x="58459" y="1161303"/>
                </a:cubicBezTo>
                <a:cubicBezTo>
                  <a:pt x="47216" y="1161303"/>
                  <a:pt x="38101" y="1152188"/>
                  <a:pt x="38101" y="1140945"/>
                </a:cubicBezTo>
                <a:cubicBezTo>
                  <a:pt x="38101" y="1129702"/>
                  <a:pt x="47216" y="1120587"/>
                  <a:pt x="58459" y="1120587"/>
                </a:cubicBezTo>
                <a:close/>
                <a:moveTo>
                  <a:pt x="2686797" y="987797"/>
                </a:moveTo>
                <a:cubicBezTo>
                  <a:pt x="2711759" y="987797"/>
                  <a:pt x="2731994" y="1008032"/>
                  <a:pt x="2731994" y="1032994"/>
                </a:cubicBezTo>
                <a:cubicBezTo>
                  <a:pt x="2731994" y="1057956"/>
                  <a:pt x="2711759" y="1078191"/>
                  <a:pt x="2686797" y="1078191"/>
                </a:cubicBezTo>
                <a:cubicBezTo>
                  <a:pt x="2661835" y="1078191"/>
                  <a:pt x="2641600" y="1057956"/>
                  <a:pt x="2641600" y="1032994"/>
                </a:cubicBezTo>
                <a:cubicBezTo>
                  <a:pt x="2641600" y="1008032"/>
                  <a:pt x="2661835" y="987797"/>
                  <a:pt x="2686797" y="987797"/>
                </a:cubicBezTo>
                <a:close/>
                <a:moveTo>
                  <a:pt x="2061509" y="844735"/>
                </a:moveTo>
                <a:cubicBezTo>
                  <a:pt x="2077806" y="844735"/>
                  <a:pt x="2091018" y="857947"/>
                  <a:pt x="2091018" y="874244"/>
                </a:cubicBezTo>
                <a:cubicBezTo>
                  <a:pt x="2091018" y="890541"/>
                  <a:pt x="2077806" y="903753"/>
                  <a:pt x="2061509" y="903753"/>
                </a:cubicBezTo>
                <a:cubicBezTo>
                  <a:pt x="2045212" y="903753"/>
                  <a:pt x="2032000" y="890541"/>
                  <a:pt x="2032000" y="874244"/>
                </a:cubicBezTo>
                <a:cubicBezTo>
                  <a:pt x="2032000" y="857947"/>
                  <a:pt x="2045212" y="844735"/>
                  <a:pt x="2061509" y="844735"/>
                </a:cubicBezTo>
                <a:close/>
                <a:moveTo>
                  <a:pt x="2881594" y="786653"/>
                </a:moveTo>
                <a:cubicBezTo>
                  <a:pt x="2915942" y="786653"/>
                  <a:pt x="2943787" y="814498"/>
                  <a:pt x="2943787" y="848846"/>
                </a:cubicBezTo>
                <a:cubicBezTo>
                  <a:pt x="2943787" y="883194"/>
                  <a:pt x="2915942" y="911039"/>
                  <a:pt x="2881594" y="911039"/>
                </a:cubicBezTo>
                <a:cubicBezTo>
                  <a:pt x="2847246" y="911039"/>
                  <a:pt x="2819401" y="883194"/>
                  <a:pt x="2819401" y="848846"/>
                </a:cubicBezTo>
                <a:cubicBezTo>
                  <a:pt x="2819401" y="814498"/>
                  <a:pt x="2847246" y="786653"/>
                  <a:pt x="2881594" y="786653"/>
                </a:cubicBezTo>
                <a:close/>
                <a:moveTo>
                  <a:pt x="51734" y="771710"/>
                </a:moveTo>
                <a:cubicBezTo>
                  <a:pt x="80306" y="771710"/>
                  <a:pt x="103468" y="794872"/>
                  <a:pt x="103468" y="823444"/>
                </a:cubicBezTo>
                <a:cubicBezTo>
                  <a:pt x="103468" y="852016"/>
                  <a:pt x="80306" y="875178"/>
                  <a:pt x="51734" y="875178"/>
                </a:cubicBezTo>
                <a:cubicBezTo>
                  <a:pt x="23162" y="875178"/>
                  <a:pt x="0" y="852016"/>
                  <a:pt x="0" y="823444"/>
                </a:cubicBezTo>
                <a:cubicBezTo>
                  <a:pt x="0" y="794872"/>
                  <a:pt x="23162" y="771710"/>
                  <a:pt x="51734" y="771710"/>
                </a:cubicBezTo>
                <a:close/>
                <a:moveTo>
                  <a:pt x="1587128" y="766669"/>
                </a:moveTo>
                <a:cubicBezTo>
                  <a:pt x="1614978" y="766669"/>
                  <a:pt x="1637555" y="789246"/>
                  <a:pt x="1637555" y="817096"/>
                </a:cubicBezTo>
                <a:cubicBezTo>
                  <a:pt x="1637555" y="844946"/>
                  <a:pt x="1614978" y="867523"/>
                  <a:pt x="1587128" y="867523"/>
                </a:cubicBezTo>
                <a:cubicBezTo>
                  <a:pt x="1559278" y="867523"/>
                  <a:pt x="1536701" y="844946"/>
                  <a:pt x="1536701" y="817096"/>
                </a:cubicBezTo>
                <a:cubicBezTo>
                  <a:pt x="1536701" y="789246"/>
                  <a:pt x="1559278" y="766669"/>
                  <a:pt x="1587128" y="766669"/>
                </a:cubicBezTo>
                <a:close/>
                <a:moveTo>
                  <a:pt x="1365063" y="747431"/>
                </a:moveTo>
                <a:cubicBezTo>
                  <a:pt x="1396523" y="747431"/>
                  <a:pt x="1422026" y="772934"/>
                  <a:pt x="1422026" y="804394"/>
                </a:cubicBezTo>
                <a:cubicBezTo>
                  <a:pt x="1422026" y="835854"/>
                  <a:pt x="1396523" y="861357"/>
                  <a:pt x="1365063" y="861357"/>
                </a:cubicBezTo>
                <a:cubicBezTo>
                  <a:pt x="1333603" y="861357"/>
                  <a:pt x="1308100" y="835854"/>
                  <a:pt x="1308100" y="804394"/>
                </a:cubicBezTo>
                <a:cubicBezTo>
                  <a:pt x="1308100" y="772934"/>
                  <a:pt x="1333603" y="747431"/>
                  <a:pt x="1365063" y="747431"/>
                </a:cubicBezTo>
                <a:close/>
                <a:moveTo>
                  <a:pt x="836519" y="717175"/>
                </a:moveTo>
                <a:cubicBezTo>
                  <a:pt x="863647" y="717175"/>
                  <a:pt x="885638" y="739166"/>
                  <a:pt x="885638" y="766294"/>
                </a:cubicBezTo>
                <a:cubicBezTo>
                  <a:pt x="885638" y="793422"/>
                  <a:pt x="863647" y="815413"/>
                  <a:pt x="836519" y="815413"/>
                </a:cubicBezTo>
                <a:cubicBezTo>
                  <a:pt x="809391" y="815413"/>
                  <a:pt x="787400" y="793422"/>
                  <a:pt x="787400" y="766294"/>
                </a:cubicBezTo>
                <a:cubicBezTo>
                  <a:pt x="787400" y="739166"/>
                  <a:pt x="809391" y="717175"/>
                  <a:pt x="836519" y="717175"/>
                </a:cubicBezTo>
                <a:close/>
                <a:moveTo>
                  <a:pt x="2149103" y="687294"/>
                </a:moveTo>
                <a:cubicBezTo>
                  <a:pt x="2164679" y="687294"/>
                  <a:pt x="2177305" y="699920"/>
                  <a:pt x="2177305" y="715496"/>
                </a:cubicBezTo>
                <a:cubicBezTo>
                  <a:pt x="2177305" y="731072"/>
                  <a:pt x="2164679" y="743698"/>
                  <a:pt x="2149103" y="743698"/>
                </a:cubicBezTo>
                <a:cubicBezTo>
                  <a:pt x="2133527" y="743698"/>
                  <a:pt x="2120901" y="731072"/>
                  <a:pt x="2120901" y="715496"/>
                </a:cubicBezTo>
                <a:cubicBezTo>
                  <a:pt x="2120901" y="699920"/>
                  <a:pt x="2133527" y="687294"/>
                  <a:pt x="2149103" y="687294"/>
                </a:cubicBezTo>
                <a:close/>
                <a:moveTo>
                  <a:pt x="1346387" y="658157"/>
                </a:moveTo>
                <a:cubicBezTo>
                  <a:pt x="1360518" y="658157"/>
                  <a:pt x="1371974" y="669613"/>
                  <a:pt x="1371974" y="683744"/>
                </a:cubicBezTo>
                <a:cubicBezTo>
                  <a:pt x="1371974" y="697875"/>
                  <a:pt x="1360518" y="709331"/>
                  <a:pt x="1346387" y="709331"/>
                </a:cubicBezTo>
                <a:cubicBezTo>
                  <a:pt x="1332256" y="709331"/>
                  <a:pt x="1320800" y="697875"/>
                  <a:pt x="1320800" y="683744"/>
                </a:cubicBezTo>
                <a:cubicBezTo>
                  <a:pt x="1320800" y="669613"/>
                  <a:pt x="1332256" y="658157"/>
                  <a:pt x="1346387" y="658157"/>
                </a:cubicBezTo>
                <a:close/>
                <a:moveTo>
                  <a:pt x="1528856" y="653488"/>
                </a:moveTo>
                <a:cubicBezTo>
                  <a:pt x="1559594" y="653488"/>
                  <a:pt x="1584512" y="678406"/>
                  <a:pt x="1584512" y="709144"/>
                </a:cubicBezTo>
                <a:cubicBezTo>
                  <a:pt x="1584512" y="739882"/>
                  <a:pt x="1559594" y="764800"/>
                  <a:pt x="1528856" y="764800"/>
                </a:cubicBezTo>
                <a:cubicBezTo>
                  <a:pt x="1498118" y="764800"/>
                  <a:pt x="1473200" y="739882"/>
                  <a:pt x="1473200" y="709144"/>
                </a:cubicBezTo>
                <a:cubicBezTo>
                  <a:pt x="1473200" y="678406"/>
                  <a:pt x="1498118" y="653488"/>
                  <a:pt x="1528856" y="653488"/>
                </a:cubicBezTo>
                <a:close/>
                <a:moveTo>
                  <a:pt x="2946400" y="601194"/>
                </a:moveTo>
                <a:cubicBezTo>
                  <a:pt x="2981470" y="601194"/>
                  <a:pt x="3009900" y="629624"/>
                  <a:pt x="3009900" y="664694"/>
                </a:cubicBezTo>
                <a:cubicBezTo>
                  <a:pt x="3009900" y="699764"/>
                  <a:pt x="2981470" y="728194"/>
                  <a:pt x="2946400" y="728194"/>
                </a:cubicBezTo>
                <a:cubicBezTo>
                  <a:pt x="2911330" y="728194"/>
                  <a:pt x="2882900" y="699764"/>
                  <a:pt x="2882900" y="664694"/>
                </a:cubicBezTo>
                <a:cubicBezTo>
                  <a:pt x="2882900" y="629624"/>
                  <a:pt x="2911330" y="601194"/>
                  <a:pt x="2946400" y="601194"/>
                </a:cubicBezTo>
                <a:close/>
                <a:moveTo>
                  <a:pt x="2007162" y="524435"/>
                </a:moveTo>
                <a:cubicBezTo>
                  <a:pt x="2028514" y="524435"/>
                  <a:pt x="2045823" y="541744"/>
                  <a:pt x="2045823" y="563096"/>
                </a:cubicBezTo>
                <a:cubicBezTo>
                  <a:pt x="2045823" y="584448"/>
                  <a:pt x="2028514" y="601757"/>
                  <a:pt x="2007162" y="601757"/>
                </a:cubicBezTo>
                <a:cubicBezTo>
                  <a:pt x="1985810" y="601757"/>
                  <a:pt x="1968501" y="584448"/>
                  <a:pt x="1968501" y="563096"/>
                </a:cubicBezTo>
                <a:cubicBezTo>
                  <a:pt x="1968501" y="541744"/>
                  <a:pt x="1985810" y="524435"/>
                  <a:pt x="2007162" y="524435"/>
                </a:cubicBezTo>
                <a:close/>
                <a:moveTo>
                  <a:pt x="1455831" y="497913"/>
                </a:moveTo>
                <a:cubicBezTo>
                  <a:pt x="1474294" y="497913"/>
                  <a:pt x="1489262" y="512881"/>
                  <a:pt x="1489262" y="531344"/>
                </a:cubicBezTo>
                <a:cubicBezTo>
                  <a:pt x="1489262" y="549807"/>
                  <a:pt x="1474294" y="564775"/>
                  <a:pt x="1455831" y="564775"/>
                </a:cubicBezTo>
                <a:cubicBezTo>
                  <a:pt x="1437368" y="564775"/>
                  <a:pt x="1422400" y="549807"/>
                  <a:pt x="1422400" y="531344"/>
                </a:cubicBezTo>
                <a:cubicBezTo>
                  <a:pt x="1422400" y="512881"/>
                  <a:pt x="1437368" y="497913"/>
                  <a:pt x="1455831" y="497913"/>
                </a:cubicBezTo>
                <a:close/>
                <a:moveTo>
                  <a:pt x="1053353" y="493991"/>
                </a:moveTo>
                <a:cubicBezTo>
                  <a:pt x="1073982" y="493991"/>
                  <a:pt x="1090706" y="510715"/>
                  <a:pt x="1090706" y="531344"/>
                </a:cubicBezTo>
                <a:cubicBezTo>
                  <a:pt x="1090706" y="551973"/>
                  <a:pt x="1073982" y="568697"/>
                  <a:pt x="1053353" y="568697"/>
                </a:cubicBezTo>
                <a:cubicBezTo>
                  <a:pt x="1032724" y="568697"/>
                  <a:pt x="1016000" y="551973"/>
                  <a:pt x="1016000" y="531344"/>
                </a:cubicBezTo>
                <a:cubicBezTo>
                  <a:pt x="1016000" y="510715"/>
                  <a:pt x="1032724" y="493991"/>
                  <a:pt x="1053353" y="493991"/>
                </a:cubicBezTo>
                <a:close/>
                <a:moveTo>
                  <a:pt x="1248149" y="489695"/>
                </a:moveTo>
                <a:cubicBezTo>
                  <a:pt x="1278165" y="489695"/>
                  <a:pt x="1302498" y="514028"/>
                  <a:pt x="1302498" y="544044"/>
                </a:cubicBezTo>
                <a:cubicBezTo>
                  <a:pt x="1302498" y="574060"/>
                  <a:pt x="1278165" y="598393"/>
                  <a:pt x="1248149" y="598393"/>
                </a:cubicBezTo>
                <a:cubicBezTo>
                  <a:pt x="1218133" y="598393"/>
                  <a:pt x="1193800" y="574060"/>
                  <a:pt x="1193800" y="544044"/>
                </a:cubicBezTo>
                <a:cubicBezTo>
                  <a:pt x="1193800" y="514028"/>
                  <a:pt x="1218133" y="489695"/>
                  <a:pt x="1248149" y="489695"/>
                </a:cubicBezTo>
                <a:close/>
                <a:moveTo>
                  <a:pt x="2174875" y="483719"/>
                </a:moveTo>
                <a:cubicBezTo>
                  <a:pt x="2197671" y="483719"/>
                  <a:pt x="2216150" y="502198"/>
                  <a:pt x="2216150" y="524994"/>
                </a:cubicBezTo>
                <a:cubicBezTo>
                  <a:pt x="2216150" y="547790"/>
                  <a:pt x="2197671" y="566269"/>
                  <a:pt x="2174875" y="566269"/>
                </a:cubicBezTo>
                <a:cubicBezTo>
                  <a:pt x="2152079" y="566269"/>
                  <a:pt x="2133600" y="547790"/>
                  <a:pt x="2133600" y="524994"/>
                </a:cubicBezTo>
                <a:cubicBezTo>
                  <a:pt x="2133600" y="502198"/>
                  <a:pt x="2152079" y="483719"/>
                  <a:pt x="2174875" y="483719"/>
                </a:cubicBezTo>
                <a:close/>
                <a:moveTo>
                  <a:pt x="3014383" y="463361"/>
                </a:moveTo>
                <a:cubicBezTo>
                  <a:pt x="3037901" y="463361"/>
                  <a:pt x="3056966" y="482426"/>
                  <a:pt x="3056966" y="505944"/>
                </a:cubicBezTo>
                <a:cubicBezTo>
                  <a:pt x="3056966" y="529462"/>
                  <a:pt x="3037901" y="548527"/>
                  <a:pt x="3014383" y="548527"/>
                </a:cubicBezTo>
                <a:cubicBezTo>
                  <a:pt x="2990865" y="548527"/>
                  <a:pt x="2971800" y="529462"/>
                  <a:pt x="2971800" y="505944"/>
                </a:cubicBezTo>
                <a:cubicBezTo>
                  <a:pt x="2971800" y="482426"/>
                  <a:pt x="2990865" y="463361"/>
                  <a:pt x="3014383" y="463361"/>
                </a:cubicBezTo>
                <a:close/>
                <a:moveTo>
                  <a:pt x="1558738" y="395006"/>
                </a:moveTo>
                <a:cubicBezTo>
                  <a:pt x="1577923" y="395006"/>
                  <a:pt x="1593476" y="410559"/>
                  <a:pt x="1593476" y="429744"/>
                </a:cubicBezTo>
                <a:cubicBezTo>
                  <a:pt x="1593476" y="448929"/>
                  <a:pt x="1577923" y="464482"/>
                  <a:pt x="1558738" y="464482"/>
                </a:cubicBezTo>
                <a:cubicBezTo>
                  <a:pt x="1539553" y="464482"/>
                  <a:pt x="1524000" y="448929"/>
                  <a:pt x="1524000" y="429744"/>
                </a:cubicBezTo>
                <a:cubicBezTo>
                  <a:pt x="1524000" y="410559"/>
                  <a:pt x="1539553" y="395006"/>
                  <a:pt x="1558738" y="395006"/>
                </a:cubicBezTo>
                <a:close/>
                <a:moveTo>
                  <a:pt x="1191372" y="305172"/>
                </a:moveTo>
                <a:cubicBezTo>
                  <a:pt x="1204059" y="305172"/>
                  <a:pt x="1214344" y="315457"/>
                  <a:pt x="1214344" y="328144"/>
                </a:cubicBezTo>
                <a:cubicBezTo>
                  <a:pt x="1214344" y="340831"/>
                  <a:pt x="1204059" y="351116"/>
                  <a:pt x="1191372" y="351116"/>
                </a:cubicBezTo>
                <a:cubicBezTo>
                  <a:pt x="1178685" y="351116"/>
                  <a:pt x="1168400" y="340831"/>
                  <a:pt x="1168400" y="328144"/>
                </a:cubicBezTo>
                <a:cubicBezTo>
                  <a:pt x="1168400" y="315457"/>
                  <a:pt x="1178685" y="305172"/>
                  <a:pt x="1191372" y="305172"/>
                </a:cubicBezTo>
                <a:close/>
                <a:moveTo>
                  <a:pt x="2335680" y="297514"/>
                </a:moveTo>
                <a:cubicBezTo>
                  <a:pt x="2349089" y="297514"/>
                  <a:pt x="2359960" y="308385"/>
                  <a:pt x="2359960" y="321794"/>
                </a:cubicBezTo>
                <a:cubicBezTo>
                  <a:pt x="2359960" y="335203"/>
                  <a:pt x="2349089" y="346074"/>
                  <a:pt x="2335680" y="346074"/>
                </a:cubicBezTo>
                <a:cubicBezTo>
                  <a:pt x="2322271" y="346074"/>
                  <a:pt x="2311400" y="335203"/>
                  <a:pt x="2311400" y="321794"/>
                </a:cubicBezTo>
                <a:cubicBezTo>
                  <a:pt x="2311400" y="308385"/>
                  <a:pt x="2322271" y="297514"/>
                  <a:pt x="2335680" y="297514"/>
                </a:cubicBezTo>
                <a:close/>
                <a:moveTo>
                  <a:pt x="243541" y="294153"/>
                </a:moveTo>
                <a:cubicBezTo>
                  <a:pt x="272835" y="294153"/>
                  <a:pt x="296582" y="317900"/>
                  <a:pt x="296582" y="347194"/>
                </a:cubicBezTo>
                <a:cubicBezTo>
                  <a:pt x="296582" y="376488"/>
                  <a:pt x="272835" y="400235"/>
                  <a:pt x="243541" y="400235"/>
                </a:cubicBezTo>
                <a:cubicBezTo>
                  <a:pt x="214247" y="400235"/>
                  <a:pt x="190500" y="376488"/>
                  <a:pt x="190500" y="347194"/>
                </a:cubicBezTo>
                <a:cubicBezTo>
                  <a:pt x="190500" y="317900"/>
                  <a:pt x="214247" y="294153"/>
                  <a:pt x="243541" y="294153"/>
                </a:cubicBezTo>
                <a:close/>
                <a:moveTo>
                  <a:pt x="515472" y="282575"/>
                </a:moveTo>
                <a:cubicBezTo>
                  <a:pt x="547654" y="282575"/>
                  <a:pt x="573743" y="308664"/>
                  <a:pt x="573743" y="340846"/>
                </a:cubicBezTo>
                <a:cubicBezTo>
                  <a:pt x="573743" y="373028"/>
                  <a:pt x="547654" y="399117"/>
                  <a:pt x="515472" y="399117"/>
                </a:cubicBezTo>
                <a:cubicBezTo>
                  <a:pt x="483290" y="399117"/>
                  <a:pt x="457201" y="373028"/>
                  <a:pt x="457201" y="340846"/>
                </a:cubicBezTo>
                <a:cubicBezTo>
                  <a:pt x="457201" y="308664"/>
                  <a:pt x="483290" y="282575"/>
                  <a:pt x="515472" y="282575"/>
                </a:cubicBezTo>
                <a:close/>
                <a:moveTo>
                  <a:pt x="3044078" y="268566"/>
                </a:moveTo>
                <a:cubicBezTo>
                  <a:pt x="3076982" y="268566"/>
                  <a:pt x="3103656" y="295240"/>
                  <a:pt x="3103656" y="328144"/>
                </a:cubicBezTo>
                <a:cubicBezTo>
                  <a:pt x="3103656" y="361048"/>
                  <a:pt x="3076982" y="387722"/>
                  <a:pt x="3044078" y="387722"/>
                </a:cubicBezTo>
                <a:cubicBezTo>
                  <a:pt x="3011174" y="387722"/>
                  <a:pt x="2984500" y="361048"/>
                  <a:pt x="2984500" y="328144"/>
                </a:cubicBezTo>
                <a:cubicBezTo>
                  <a:pt x="2984500" y="295240"/>
                  <a:pt x="3011174" y="268566"/>
                  <a:pt x="3044078" y="268566"/>
                </a:cubicBezTo>
                <a:close/>
                <a:moveTo>
                  <a:pt x="2693894" y="263150"/>
                </a:moveTo>
                <a:cubicBezTo>
                  <a:pt x="2708747" y="263150"/>
                  <a:pt x="2720788" y="275191"/>
                  <a:pt x="2720788" y="290044"/>
                </a:cubicBezTo>
                <a:cubicBezTo>
                  <a:pt x="2720788" y="304897"/>
                  <a:pt x="2708747" y="316938"/>
                  <a:pt x="2693894" y="316938"/>
                </a:cubicBezTo>
                <a:cubicBezTo>
                  <a:pt x="2679041" y="316938"/>
                  <a:pt x="2667000" y="304897"/>
                  <a:pt x="2667000" y="290044"/>
                </a:cubicBezTo>
                <a:cubicBezTo>
                  <a:pt x="2667000" y="275191"/>
                  <a:pt x="2679041" y="263150"/>
                  <a:pt x="2693894" y="263150"/>
                </a:cubicBezTo>
                <a:close/>
                <a:moveTo>
                  <a:pt x="209550" y="156694"/>
                </a:moveTo>
                <a:cubicBezTo>
                  <a:pt x="220071" y="156694"/>
                  <a:pt x="228600" y="165223"/>
                  <a:pt x="228600" y="175744"/>
                </a:cubicBezTo>
                <a:cubicBezTo>
                  <a:pt x="228600" y="186265"/>
                  <a:pt x="220071" y="194794"/>
                  <a:pt x="209550" y="194794"/>
                </a:cubicBezTo>
                <a:cubicBezTo>
                  <a:pt x="199029" y="194794"/>
                  <a:pt x="190500" y="186265"/>
                  <a:pt x="190500" y="175744"/>
                </a:cubicBezTo>
                <a:cubicBezTo>
                  <a:pt x="190500" y="165223"/>
                  <a:pt x="199029" y="156694"/>
                  <a:pt x="209550" y="156694"/>
                </a:cubicBezTo>
                <a:close/>
                <a:moveTo>
                  <a:pt x="2021168" y="123077"/>
                </a:moveTo>
                <a:cubicBezTo>
                  <a:pt x="2043242" y="123077"/>
                  <a:pt x="2061136" y="140971"/>
                  <a:pt x="2061136" y="163045"/>
                </a:cubicBezTo>
                <a:cubicBezTo>
                  <a:pt x="2061136" y="185119"/>
                  <a:pt x="2043242" y="203013"/>
                  <a:pt x="2021168" y="203013"/>
                </a:cubicBezTo>
                <a:cubicBezTo>
                  <a:pt x="1999094" y="203013"/>
                  <a:pt x="1981200" y="185119"/>
                  <a:pt x="1981200" y="163045"/>
                </a:cubicBezTo>
                <a:cubicBezTo>
                  <a:pt x="1981200" y="140971"/>
                  <a:pt x="1999094" y="123077"/>
                  <a:pt x="2021168" y="123077"/>
                </a:cubicBezTo>
                <a:close/>
                <a:moveTo>
                  <a:pt x="452906" y="78441"/>
                </a:moveTo>
                <a:cubicBezTo>
                  <a:pt x="478590" y="78441"/>
                  <a:pt x="499411" y="99262"/>
                  <a:pt x="499411" y="124946"/>
                </a:cubicBezTo>
                <a:cubicBezTo>
                  <a:pt x="499411" y="150630"/>
                  <a:pt x="478590" y="171451"/>
                  <a:pt x="452906" y="171451"/>
                </a:cubicBezTo>
                <a:cubicBezTo>
                  <a:pt x="427222" y="171451"/>
                  <a:pt x="406401" y="150630"/>
                  <a:pt x="406401" y="124946"/>
                </a:cubicBezTo>
                <a:cubicBezTo>
                  <a:pt x="406401" y="99262"/>
                  <a:pt x="427222" y="78441"/>
                  <a:pt x="452906" y="78441"/>
                </a:cubicBezTo>
                <a:close/>
                <a:moveTo>
                  <a:pt x="2305424" y="10270"/>
                </a:moveTo>
                <a:cubicBezTo>
                  <a:pt x="2323166" y="10270"/>
                  <a:pt x="2337548" y="24652"/>
                  <a:pt x="2337548" y="42394"/>
                </a:cubicBezTo>
                <a:cubicBezTo>
                  <a:pt x="2337548" y="60136"/>
                  <a:pt x="2323166" y="74518"/>
                  <a:pt x="2305424" y="74518"/>
                </a:cubicBezTo>
                <a:cubicBezTo>
                  <a:pt x="2287682" y="74518"/>
                  <a:pt x="2273300" y="60136"/>
                  <a:pt x="2273300" y="42394"/>
                </a:cubicBezTo>
                <a:cubicBezTo>
                  <a:pt x="2273300" y="24652"/>
                  <a:pt x="2287682" y="10270"/>
                  <a:pt x="2305424" y="10270"/>
                </a:cubicBezTo>
                <a:close/>
                <a:moveTo>
                  <a:pt x="2563347" y="0"/>
                </a:moveTo>
                <a:cubicBezTo>
                  <a:pt x="2583255" y="0"/>
                  <a:pt x="2599393" y="16138"/>
                  <a:pt x="2599393" y="36046"/>
                </a:cubicBezTo>
                <a:cubicBezTo>
                  <a:pt x="2599393" y="55954"/>
                  <a:pt x="2583255" y="72092"/>
                  <a:pt x="2563347" y="72092"/>
                </a:cubicBezTo>
                <a:cubicBezTo>
                  <a:pt x="2543439" y="72092"/>
                  <a:pt x="2527301" y="55954"/>
                  <a:pt x="2527301" y="36046"/>
                </a:cubicBezTo>
                <a:cubicBezTo>
                  <a:pt x="2527301" y="16138"/>
                  <a:pt x="2543439" y="0"/>
                  <a:pt x="2563347" y="0"/>
                </a:cubicBezTo>
                <a:close/>
              </a:path>
            </a:pathLst>
          </a:custGeom>
          <a:gradFill flip="none" rotWithShape="1">
            <a:gsLst>
              <a:gs pos="50000">
                <a:srgbClr val="7D8188"/>
              </a:gs>
              <a:gs pos="0">
                <a:schemeClr val="accent1">
                  <a:lumMod val="5000"/>
                  <a:lumOff val="95000"/>
                </a:schemeClr>
              </a:gs>
              <a:gs pos="100000">
                <a:srgbClr val="1E222C">
                  <a:alpha val="0"/>
                </a:srgbClr>
              </a:gs>
            </a:gsLst>
            <a:lin ang="5400000" scaled="1"/>
            <a:tileRect/>
          </a:gradFill>
          <a:ln>
            <a:noFill/>
          </a:ln>
          <a:effectLst>
            <a:softEdge rad="0"/>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4800">
              <a:solidFill>
                <a:schemeClr val="bg1"/>
              </a:solidFill>
              <a:latin typeface="迷你简汉真广标" panose="02010609000101010101" pitchFamily="49" charset="-122"/>
              <a:ea typeface="迷你简汉真广标" panose="02010609000101010101" pitchFamily="49" charset="-122"/>
            </a:endParaRPr>
          </a:p>
        </p:txBody>
      </p:sp>
      <p:cxnSp>
        <p:nvCxnSpPr>
          <p:cNvPr id="61" name="直接连接符 60"/>
          <p:cNvCxnSpPr/>
          <p:nvPr/>
        </p:nvCxnSpPr>
        <p:spPr>
          <a:xfrm>
            <a:off x="3623733" y="999066"/>
            <a:ext cx="508001" cy="220135"/>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4267200" y="1811867"/>
            <a:ext cx="440269" cy="186268"/>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V="1">
            <a:off x="3149599" y="2777068"/>
            <a:ext cx="643470" cy="67731"/>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V="1">
            <a:off x="3860800" y="3302003"/>
            <a:ext cx="338669" cy="15239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flipV="1">
            <a:off x="7433736" y="3217336"/>
            <a:ext cx="406398" cy="203198"/>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flipV="1">
            <a:off x="7044269" y="2489203"/>
            <a:ext cx="643464" cy="186264"/>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flipV="1">
            <a:off x="7704669" y="2015070"/>
            <a:ext cx="1100664" cy="10159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7315202" y="953182"/>
            <a:ext cx="491064" cy="169338"/>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V="1">
            <a:off x="-338667" y="3826937"/>
            <a:ext cx="3454403" cy="2031997"/>
          </a:xfrm>
          <a:prstGeom prst="line">
            <a:avLst/>
          </a:prstGeom>
          <a:ln w="57150">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flipV="1">
            <a:off x="8602138" y="3522138"/>
            <a:ext cx="3945462" cy="2438396"/>
          </a:xfrm>
          <a:prstGeom prst="line">
            <a:avLst/>
          </a:prstGeom>
          <a:ln w="57150">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0" name="L 形 99"/>
          <p:cNvSpPr/>
          <p:nvPr/>
        </p:nvSpPr>
        <p:spPr>
          <a:xfrm>
            <a:off x="5142441" y="6355291"/>
            <a:ext cx="182034" cy="182034"/>
          </a:xfrm>
          <a:prstGeom prst="corner">
            <a:avLst>
              <a:gd name="adj1" fmla="val 10156"/>
              <a:gd name="adj2" fmla="val 109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L 形 100"/>
          <p:cNvSpPr/>
          <p:nvPr/>
        </p:nvSpPr>
        <p:spPr>
          <a:xfrm rot="10800000">
            <a:off x="6621991" y="6088591"/>
            <a:ext cx="182034" cy="182034"/>
          </a:xfrm>
          <a:prstGeom prst="corner">
            <a:avLst>
              <a:gd name="adj1" fmla="val 10156"/>
              <a:gd name="adj2" fmla="val 109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p:cNvCxnSpPr/>
          <p:nvPr/>
        </p:nvCxnSpPr>
        <p:spPr>
          <a:xfrm flipV="1">
            <a:off x="2235200" y="4080937"/>
            <a:ext cx="728136" cy="440263"/>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V="1">
            <a:off x="118533" y="4656667"/>
            <a:ext cx="1202267" cy="711199"/>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flipV="1">
            <a:off x="8643710" y="3755075"/>
            <a:ext cx="965194" cy="626528"/>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flipV="1">
            <a:off x="9795177" y="4042941"/>
            <a:ext cx="1465490" cy="935458"/>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7" name="文本框 126"/>
          <p:cNvSpPr txBox="1">
            <a:spLocks noChangeAspect="1"/>
          </p:cNvSpPr>
          <p:nvPr/>
        </p:nvSpPr>
        <p:spPr>
          <a:xfrm>
            <a:off x="5067347" y="3536913"/>
            <a:ext cx="36000" cy="36000"/>
          </a:xfrm>
          <a:prstGeom prst="rect">
            <a:avLst/>
          </a:prstGeom>
          <a:noFill/>
        </p:spPr>
        <p:txBody>
          <a:bodyPr vert="horz" rtlCol="0">
            <a:prstTxWarp prst="textPlain">
              <a:avLst/>
            </a:prstTxWarp>
            <a:spAutoFit/>
          </a:bodyPr>
          <a:lstStyle/>
          <a:p>
            <a:pPr>
              <a:lnSpc>
                <a:spcPct val="0"/>
              </a:lnSpc>
            </a:pPr>
            <a:r>
              <a:rPr lang="zh-CN" altLang="en-US" spc="-10000" dirty="0">
                <a:solidFill>
                  <a:schemeClr val="bg1"/>
                </a:solidFill>
              </a:rPr>
              <a:t>●●●●●●●●●●●●●●●●●●●●●●●●●●●●●●●●●●●●●●●●●●●●●●●●●●</a:t>
            </a:r>
          </a:p>
        </p:txBody>
      </p:sp>
    </p:spTree>
  </p:cSld>
  <p:clrMapOvr>
    <a:masterClrMapping/>
  </p:clrMapOvr>
  <mc:AlternateContent xmlns:mc="http://schemas.openxmlformats.org/markup-compatibility/2006" xmlns:p14="http://schemas.microsoft.com/office/powerpoint/2010/main">
    <mc:Choice Requires="p14">
      <p:transition spd="slow" p14:dur="1600" advTm="0">
        <p14:prism isInverted="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repeatCount="indefinite" fill="hold" grpId="0" nodeType="withEffect">
                                  <p:stCondLst>
                                    <p:cond delay="0"/>
                                  </p:stCondLst>
                                  <p:iterate type="lt">
                                    <p:tmPct val="8138"/>
                                  </p:iterate>
                                  <p:childTnLst>
                                    <p:set>
                                      <p:cBhvr>
                                        <p:cTn id="6" dur="1250" fill="hold">
                                          <p:stCondLst>
                                            <p:cond delay="0"/>
                                          </p:stCondLst>
                                        </p:cTn>
                                        <p:tgtEl>
                                          <p:spTgt spid="122"/>
                                        </p:tgtEl>
                                        <p:attrNameLst>
                                          <p:attrName>style.visibility</p:attrName>
                                        </p:attrNameLst>
                                      </p:cBhvr>
                                      <p:to>
                                        <p:strVal val="visible"/>
                                      </p:to>
                                    </p:set>
                                    <p:anim to="" calcmode="lin" valueType="num">
                                      <p:cBhvr>
                                        <p:cTn id="7" dur="1" fill="hold">
                                          <p:stCondLst>
                                            <p:cond delay="0"/>
                                          </p:stCondLst>
                                        </p:cTn>
                                        <p:tgtEl>
                                          <p:spTgt spid="122"/>
                                        </p:tgtEl>
                                        <p:attrNameLst>
                                          <p:attrName>ppt_x</p:attrName>
                                        </p:attrNameLst>
                                      </p:cBhvr>
                                      <p:tavLst>
                                        <p:tav tm="0">
                                          <p:val>
                                            <p:strVal val="#ppt_x"/>
                                          </p:val>
                                        </p:tav>
                                        <p:tav tm="100000">
                                          <p:val>
                                            <p:strVal val="#ppt_x+0.1*sin(rand(360))"/>
                                          </p:val>
                                        </p:tav>
                                      </p:tavLst>
                                    </p:anim>
                                    <p:anim to="" calcmode="lin" valueType="num">
                                      <p:cBhvr>
                                        <p:cTn id="8" dur="1250" fill="hold">
                                          <p:stCondLst>
                                            <p:cond delay="0"/>
                                          </p:stCondLst>
                                        </p:cTn>
                                        <p:tgtEl>
                                          <p:spTgt spid="122"/>
                                        </p:tgtEl>
                                        <p:attrNameLst>
                                          <p:attrName>ppt_y</p:attrName>
                                        </p:attrNameLst>
                                      </p:cBhvr>
                                      <p:tavLst>
                                        <p:tav tm="0">
                                          <p:val>
                                            <p:strVal val="#ppt_y"/>
                                          </p:val>
                                        </p:tav>
                                        <p:tav tm="100000">
                                          <p:val>
                                            <p:strVal val="#ppt_y-0.2"/>
                                          </p:val>
                                        </p:tav>
                                      </p:tavLst>
                                    </p:anim>
                                    <p:animScale>
                                      <p:cBhvr>
                                        <p:cTn id="9" dur="1250" fill="hold">
                                          <p:stCondLst>
                                            <p:cond delay="0"/>
                                          </p:stCondLst>
                                        </p:cTn>
                                        <p:tgtEl>
                                          <p:spTgt spid="122"/>
                                        </p:tgtEl>
                                      </p:cBhvr>
                                      <p:to x="1000" y="1000"/>
                                    </p:animScale>
                                  </p:childTnLst>
                                </p:cTn>
                              </p:par>
                              <p:par>
                                <p:cTn id="10" presetID="0" presetClass="entr" presetSubtype="0" repeatCount="indefinite" fill="hold" grpId="0" nodeType="withEffect">
                                  <p:stCondLst>
                                    <p:cond delay="1500"/>
                                  </p:stCondLst>
                                  <p:iterate type="lt">
                                    <p:tmPct val="10000"/>
                                  </p:iterate>
                                  <p:childTnLst>
                                    <p:set>
                                      <p:cBhvr>
                                        <p:cTn id="11" dur="1000" fill="hold">
                                          <p:stCondLst>
                                            <p:cond delay="0"/>
                                          </p:stCondLst>
                                        </p:cTn>
                                        <p:tgtEl>
                                          <p:spTgt spid="121"/>
                                        </p:tgtEl>
                                        <p:attrNameLst>
                                          <p:attrName>style.visibility</p:attrName>
                                        </p:attrNameLst>
                                      </p:cBhvr>
                                      <p:to>
                                        <p:strVal val="visible"/>
                                      </p:to>
                                    </p:set>
                                    <p:anim to="" calcmode="lin" valueType="num">
                                      <p:cBhvr>
                                        <p:cTn id="12" dur="1" fill="hold">
                                          <p:stCondLst>
                                            <p:cond delay="0"/>
                                          </p:stCondLst>
                                        </p:cTn>
                                        <p:tgtEl>
                                          <p:spTgt spid="121"/>
                                        </p:tgtEl>
                                        <p:attrNameLst>
                                          <p:attrName>ppt_x</p:attrName>
                                        </p:attrNameLst>
                                      </p:cBhvr>
                                      <p:tavLst>
                                        <p:tav tm="0">
                                          <p:val>
                                            <p:strVal val="#ppt_x"/>
                                          </p:val>
                                        </p:tav>
                                        <p:tav tm="100000">
                                          <p:val>
                                            <p:strVal val="#ppt_x+0.1*sin(rand(360))"/>
                                          </p:val>
                                        </p:tav>
                                      </p:tavLst>
                                    </p:anim>
                                    <p:anim to="" calcmode="lin" valueType="num">
                                      <p:cBhvr>
                                        <p:cTn id="13" dur="1000" fill="hold">
                                          <p:stCondLst>
                                            <p:cond delay="0"/>
                                          </p:stCondLst>
                                        </p:cTn>
                                        <p:tgtEl>
                                          <p:spTgt spid="121"/>
                                        </p:tgtEl>
                                        <p:attrNameLst>
                                          <p:attrName>ppt_y</p:attrName>
                                        </p:attrNameLst>
                                      </p:cBhvr>
                                      <p:tavLst>
                                        <p:tav tm="0">
                                          <p:val>
                                            <p:strVal val="#ppt_y"/>
                                          </p:val>
                                        </p:tav>
                                        <p:tav tm="100000">
                                          <p:val>
                                            <p:strVal val="#ppt_y-0.2"/>
                                          </p:val>
                                        </p:tav>
                                      </p:tavLst>
                                    </p:anim>
                                    <p:animScale>
                                      <p:cBhvr>
                                        <p:cTn id="14" dur="1000" fill="hold">
                                          <p:stCondLst>
                                            <p:cond delay="0"/>
                                          </p:stCondLst>
                                        </p:cTn>
                                        <p:tgtEl>
                                          <p:spTgt spid="121"/>
                                        </p:tgtEl>
                                      </p:cBhvr>
                                      <p:to x="1000" y="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2"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alphaModFix amt="0"/>
            <a:lum/>
          </a:blip>
          <a:srcRect/>
          <a:stretch>
            <a:fillRect/>
          </a:stretch>
        </a:blipFill>
        <a:effectLst/>
      </p:bgPr>
    </p:bg>
    <p:spTree>
      <p:nvGrpSpPr>
        <p:cNvPr id="1" name=""/>
        <p:cNvGrpSpPr/>
        <p:nvPr/>
      </p:nvGrpSpPr>
      <p:grpSpPr>
        <a:xfrm>
          <a:off x="0" y="0"/>
          <a:ext cx="0" cy="0"/>
          <a:chOff x="0" y="0"/>
          <a:chExt cx="0" cy="0"/>
        </a:xfrm>
      </p:grpSpPr>
      <p:grpSp>
        <p:nvGrpSpPr>
          <p:cNvPr id="446" name="组合 445"/>
          <p:cNvGrpSpPr/>
          <p:nvPr/>
        </p:nvGrpSpPr>
        <p:grpSpPr>
          <a:xfrm>
            <a:off x="-161312" y="-173889"/>
            <a:ext cx="2234133" cy="1091464"/>
            <a:chOff x="-161312" y="-173889"/>
            <a:chExt cx="2234133" cy="1091464"/>
          </a:xfrm>
        </p:grpSpPr>
        <p:grpSp>
          <p:nvGrpSpPr>
            <p:cNvPr id="436" name="组合 435"/>
            <p:cNvGrpSpPr/>
            <p:nvPr/>
          </p:nvGrpSpPr>
          <p:grpSpPr>
            <a:xfrm>
              <a:off x="-161312" y="-173889"/>
              <a:ext cx="1193210" cy="1091464"/>
              <a:chOff x="-161312" y="-173889"/>
              <a:chExt cx="1193210" cy="1091464"/>
            </a:xfrm>
          </p:grpSpPr>
          <p:pic>
            <p:nvPicPr>
              <p:cNvPr id="28" name="图片 27"/>
              <p:cNvPicPr>
                <a:picLocks noChangeAspect="1"/>
              </p:cNvPicPr>
              <p:nvPr/>
            </p:nvPicPr>
            <p:blipFill>
              <a:blip r:embed="rId3" cstate="print"/>
              <a:stretch>
                <a:fillRect/>
              </a:stretch>
            </p:blipFill>
            <p:spPr>
              <a:xfrm>
                <a:off x="-161312" y="-173889"/>
                <a:ext cx="1193210" cy="1091464"/>
              </a:xfrm>
              <a:prstGeom prst="rect">
                <a:avLst/>
              </a:prstGeom>
            </p:spPr>
          </p:pic>
          <p:cxnSp>
            <p:nvCxnSpPr>
              <p:cNvPr id="31" name="直接连接符 30"/>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445" name="直接连接符 444"/>
            <p:cNvCxnSpPr/>
            <p:nvPr/>
          </p:nvCxnSpPr>
          <p:spPr>
            <a:xfrm flipH="1">
              <a:off x="-22679" y="781050"/>
              <a:ext cx="2095500"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2" name="文本框 11">
            <a:extLst>
              <a:ext uri="{FF2B5EF4-FFF2-40B4-BE49-F238E27FC236}">
                <a16:creationId xmlns:a16="http://schemas.microsoft.com/office/drawing/2014/main" id="{C2B44A57-A31B-5E4A-891A-135E23C0B914}"/>
              </a:ext>
            </a:extLst>
          </p:cNvPr>
          <p:cNvSpPr txBox="1"/>
          <p:nvPr/>
        </p:nvSpPr>
        <p:spPr>
          <a:xfrm>
            <a:off x="940472" y="171775"/>
            <a:ext cx="4989681" cy="1077218"/>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腾祥嘉丽纤圆繁" panose="01010104010101010101" pitchFamily="2" charset="-122"/>
                <a:ea typeface="腾祥嘉丽纤圆繁" panose="01010104010101010101" pitchFamily="2" charset="-122"/>
                <a:cs typeface="+mn-cs"/>
              </a:rPr>
              <a:t>4. WIENER FILTERING </a:t>
            </a:r>
          </a:p>
          <a:p>
            <a:pPr marL="0" marR="0" lvl="0" indent="0" algn="dist" defTabSz="914400" rtl="0" eaLnBrk="1" fontAlgn="auto" latinLnBrk="0" hangingPunct="1">
              <a:lnSpc>
                <a:spcPct val="100000"/>
              </a:lnSpc>
              <a:spcBef>
                <a:spcPts val="0"/>
              </a:spcBef>
              <a:spcAft>
                <a:spcPts val="0"/>
              </a:spcAft>
              <a:buClrTx/>
              <a:buSzTx/>
              <a:buFontTx/>
              <a:buNone/>
              <a:tabLst/>
              <a:defRPr/>
            </a:pPr>
            <a:endParaRPr kumimoji="0" lang="en" altLang="zh-CN" sz="3200" b="1" i="0" u="none" strike="noStrike" kern="1200" cap="none" spc="0" normalizeH="0" baseline="0" noProof="0" dirty="0">
              <a:ln>
                <a:noFill/>
              </a:ln>
              <a:solidFill>
                <a:prstClr val="black"/>
              </a:solidFill>
              <a:effectLst/>
              <a:uLnTx/>
              <a:uFillTx/>
              <a:latin typeface="腾祥嘉丽纤圆繁" panose="01010104010101010101" pitchFamily="2" charset="-122"/>
              <a:ea typeface="腾祥嘉丽纤圆繁" panose="01010104010101010101" pitchFamily="2" charset="-122"/>
              <a:cs typeface="+mn-cs"/>
            </a:endParaRPr>
          </a:p>
        </p:txBody>
      </p:sp>
      <p:sp>
        <p:nvSpPr>
          <p:cNvPr id="2" name="文本框 1">
            <a:extLst>
              <a:ext uri="{FF2B5EF4-FFF2-40B4-BE49-F238E27FC236}">
                <a16:creationId xmlns:a16="http://schemas.microsoft.com/office/drawing/2014/main" id="{1DA7D772-088B-9242-B8F8-2BF6FE8CF169}"/>
              </a:ext>
            </a:extLst>
          </p:cNvPr>
          <p:cNvSpPr txBox="1"/>
          <p:nvPr/>
        </p:nvSpPr>
        <p:spPr>
          <a:xfrm>
            <a:off x="940472" y="1075765"/>
            <a:ext cx="8902775" cy="707886"/>
          </a:xfrm>
          <a:prstGeom prst="rect">
            <a:avLst/>
          </a:prstGeom>
          <a:noFill/>
        </p:spPr>
        <p:txBody>
          <a:bodyPr wrap="square" rtlCol="0">
            <a:spAutoFit/>
          </a:bodyPr>
          <a:lstStyle/>
          <a:p>
            <a:r>
              <a:rPr lang="en" altLang="zh-CN" sz="2000" dirty="0"/>
              <a:t>if </a:t>
            </a:r>
            <a:r>
              <a:rPr lang="en-US" altLang="zh-CN" sz="2000" dirty="0"/>
              <a:t>x(t) </a:t>
            </a:r>
            <a:r>
              <a:rPr lang="en" altLang="zh-CN" sz="2000" dirty="0"/>
              <a:t>is stationary. In this case, the above equation can be written as </a:t>
            </a:r>
          </a:p>
          <a:p>
            <a:endParaRPr kumimoji="1" lang="zh-CN" altLang="en-US" sz="2000" dirty="0"/>
          </a:p>
        </p:txBody>
      </p:sp>
      <p:pic>
        <p:nvPicPr>
          <p:cNvPr id="4" name="图片 3" descr="文本&#10;&#10;描述已自动生成">
            <a:extLst>
              <a:ext uri="{FF2B5EF4-FFF2-40B4-BE49-F238E27FC236}">
                <a16:creationId xmlns:a16="http://schemas.microsoft.com/office/drawing/2014/main" id="{888972B7-0B28-6B43-A076-ED5FEAE83C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0902" y="1941841"/>
            <a:ext cx="5510733" cy="1164430"/>
          </a:xfrm>
          <a:prstGeom prst="rect">
            <a:avLst/>
          </a:prstGeom>
        </p:spPr>
      </p:pic>
      <p:sp>
        <p:nvSpPr>
          <p:cNvPr id="5" name="文本框 4">
            <a:extLst>
              <a:ext uri="{FF2B5EF4-FFF2-40B4-BE49-F238E27FC236}">
                <a16:creationId xmlns:a16="http://schemas.microsoft.com/office/drawing/2014/main" id="{B7332E33-18CA-3842-86B1-7E5A7F5DEC6E}"/>
              </a:ext>
            </a:extLst>
          </p:cNvPr>
          <p:cNvSpPr txBox="1"/>
          <p:nvPr/>
        </p:nvSpPr>
        <p:spPr>
          <a:xfrm>
            <a:off x="940472" y="3264461"/>
            <a:ext cx="9520517" cy="707886"/>
          </a:xfrm>
          <a:prstGeom prst="rect">
            <a:avLst/>
          </a:prstGeom>
          <a:noFill/>
        </p:spPr>
        <p:txBody>
          <a:bodyPr wrap="square" rtlCol="0">
            <a:spAutoFit/>
          </a:bodyPr>
          <a:lstStyle/>
          <a:p>
            <a:r>
              <a:rPr lang="en" altLang="zh-CN" sz="2000" dirty="0"/>
              <a:t>This gives the necessary condition for the optimality of the filter g(t) as follows: </a:t>
            </a:r>
          </a:p>
          <a:p>
            <a:endParaRPr kumimoji="1" lang="zh-CN" altLang="en-US" sz="2000" dirty="0"/>
          </a:p>
        </p:txBody>
      </p:sp>
      <p:pic>
        <p:nvPicPr>
          <p:cNvPr id="7" name="图片 6" descr="文本&#10;&#10;中度可信度描述已自动生成">
            <a:extLst>
              <a:ext uri="{FF2B5EF4-FFF2-40B4-BE49-F238E27FC236}">
                <a16:creationId xmlns:a16="http://schemas.microsoft.com/office/drawing/2014/main" id="{3C6AF793-87BE-9E4D-9015-6E888A5BC2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1553" y="3910792"/>
            <a:ext cx="5537200" cy="774700"/>
          </a:xfrm>
          <a:prstGeom prst="rect">
            <a:avLst/>
          </a:prstGeom>
        </p:spPr>
      </p:pic>
      <p:sp>
        <p:nvSpPr>
          <p:cNvPr id="8" name="文本框 7">
            <a:extLst>
              <a:ext uri="{FF2B5EF4-FFF2-40B4-BE49-F238E27FC236}">
                <a16:creationId xmlns:a16="http://schemas.microsoft.com/office/drawing/2014/main" id="{0DA1AA49-7378-3A4B-829A-48834FA287C5}"/>
              </a:ext>
            </a:extLst>
          </p:cNvPr>
          <p:cNvSpPr txBox="1"/>
          <p:nvPr/>
        </p:nvSpPr>
        <p:spPr>
          <a:xfrm>
            <a:off x="1014932" y="4977880"/>
            <a:ext cx="8041341" cy="707886"/>
          </a:xfrm>
          <a:prstGeom prst="rect">
            <a:avLst/>
          </a:prstGeom>
          <a:noFill/>
        </p:spPr>
        <p:txBody>
          <a:bodyPr wrap="square" rtlCol="0">
            <a:spAutoFit/>
          </a:bodyPr>
          <a:lstStyle/>
          <a:p>
            <a:r>
              <a:rPr lang="en" altLang="zh-CN" sz="2000" dirty="0"/>
              <a:t>We need to solve this for g(t) to find the optimal filter. </a:t>
            </a:r>
          </a:p>
          <a:p>
            <a:endParaRPr kumimoji="1" lang="zh-CN" altLang="en-US" sz="2000" dirty="0"/>
          </a:p>
        </p:txBody>
      </p:sp>
    </p:spTree>
    <p:extLst>
      <p:ext uri="{BB962C8B-B14F-4D97-AF65-F5344CB8AC3E}">
        <p14:creationId xmlns:p14="http://schemas.microsoft.com/office/powerpoint/2010/main" val="4050641199"/>
      </p:ext>
    </p:extLst>
  </p:cSld>
  <p:clrMapOvr>
    <a:masterClrMapping/>
  </p:clrMapOvr>
  <mc:AlternateContent xmlns:mc="http://schemas.openxmlformats.org/markup-compatibility/2006" xmlns:p14="http://schemas.microsoft.com/office/powerpoint/2010/main">
    <mc:Choice Requires="p14">
      <p:transition spd="slow" advTm="4000">
        <p14:ripple/>
      </p:transition>
    </mc:Choice>
    <mc:Fallback xmlns="">
      <p:transition spd="slow" advTm="4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14:bounceEnd="38000">
                                          <p:cBhvr additive="base">
                                            <p:cTn id="7" dur="500" fill="hold"/>
                                            <p:tgtEl>
                                              <p:spTgt spid="446"/>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4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cBhvr additive="base">
                                            <p:cTn id="7" dur="500" fill="hold"/>
                                            <p:tgtEl>
                                              <p:spTgt spid="446"/>
                                            </p:tgtEl>
                                            <p:attrNameLst>
                                              <p:attrName>ppt_x</p:attrName>
                                            </p:attrNameLst>
                                          </p:cBhvr>
                                          <p:tavLst>
                                            <p:tav tm="0">
                                              <p:val>
                                                <p:strVal val="0-#ppt_w/2"/>
                                              </p:val>
                                            </p:tav>
                                            <p:tav tm="100000">
                                              <p:val>
                                                <p:strVal val="#ppt_x"/>
                                              </p:val>
                                            </p:tav>
                                          </p:tavLst>
                                        </p:anim>
                                        <p:anim calcmode="lin" valueType="num">
                                          <p:cBhvr additive="base">
                                            <p:cTn id="8" dur="500" fill="hold"/>
                                            <p:tgtEl>
                                              <p:spTgt spid="446"/>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p:cTn id="11" dur="300" fill="hold"/>
                                            <p:tgtEl>
                                              <p:spTgt spid="14"/>
                                            </p:tgtEl>
                                            <p:attrNameLst>
                                              <p:attrName>ppt_w</p:attrName>
                                            </p:attrNameLst>
                                          </p:cBhvr>
                                          <p:tavLst>
                                            <p:tav tm="0">
                                              <p:val>
                                                <p:fltVal val="0"/>
                                              </p:val>
                                            </p:tav>
                                            <p:tav tm="100000">
                                              <p:val>
                                                <p:strVal val="#ppt_w"/>
                                              </p:val>
                                            </p:tav>
                                          </p:tavLst>
                                        </p:anim>
                                        <p:anim calcmode="lin" valueType="num">
                                          <p:cBhvr>
                                            <p:cTn id="12" dur="300" fill="hold"/>
                                            <p:tgtEl>
                                              <p:spTgt spid="14"/>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550"/>
                                      </p:stCondLst>
                                      <p:childTnLst>
                                        <p:animScale>
                                          <p:cBhvr>
                                            <p:cTn id="14" dur="150" fill="hold"/>
                                            <p:tgtEl>
                                              <p:spTgt spid="14"/>
                                            </p:tgtEl>
                                          </p:cBhvr>
                                          <p:by x="110000" y="110000"/>
                                        </p:animScale>
                                      </p:childTnLst>
                                    </p:cTn>
                                  </p:par>
                                  <p:par>
                                    <p:cTn id="15" presetID="23" presetClass="entr" presetSubtype="16" fill="hold" nodeType="withEffect">
                                      <p:stCondLst>
                                        <p:cond delay="550"/>
                                      </p:stCondLst>
                                      <p:childTnLst>
                                        <p:set>
                                          <p:cBhvr>
                                            <p:cTn id="16" dur="1" fill="hold">
                                              <p:stCondLst>
                                                <p:cond delay="0"/>
                                              </p:stCondLst>
                                            </p:cTn>
                                            <p:tgtEl>
                                              <p:spTgt spid="437"/>
                                            </p:tgtEl>
                                            <p:attrNameLst>
                                              <p:attrName>style.visibility</p:attrName>
                                            </p:attrNameLst>
                                          </p:cBhvr>
                                          <p:to>
                                            <p:strVal val="visible"/>
                                          </p:to>
                                        </p:set>
                                        <p:anim calcmode="lin" valueType="num">
                                          <p:cBhvr>
                                            <p:cTn id="17" dur="200" fill="hold"/>
                                            <p:tgtEl>
                                              <p:spTgt spid="437"/>
                                            </p:tgtEl>
                                            <p:attrNameLst>
                                              <p:attrName>ppt_w</p:attrName>
                                            </p:attrNameLst>
                                          </p:cBhvr>
                                          <p:tavLst>
                                            <p:tav tm="0">
                                              <p:val>
                                                <p:fltVal val="0"/>
                                              </p:val>
                                            </p:tav>
                                            <p:tav tm="100000">
                                              <p:val>
                                                <p:strVal val="#ppt_w"/>
                                              </p:val>
                                            </p:tav>
                                          </p:tavLst>
                                        </p:anim>
                                        <p:anim calcmode="lin" valueType="num">
                                          <p:cBhvr>
                                            <p:cTn id="18" dur="200" fill="hold"/>
                                            <p:tgtEl>
                                              <p:spTgt spid="437"/>
                                            </p:tgtEl>
                                            <p:attrNameLst>
                                              <p:attrName>ppt_h</p:attrName>
                                            </p:attrNameLst>
                                          </p:cBhvr>
                                          <p:tavLst>
                                            <p:tav tm="0">
                                              <p:val>
                                                <p:fltVal val="0"/>
                                              </p:val>
                                            </p:tav>
                                            <p:tav tm="100000">
                                              <p:val>
                                                <p:strVal val="#ppt_h"/>
                                              </p:val>
                                            </p:tav>
                                          </p:tavLst>
                                        </p:anim>
                                      </p:childTnLst>
                                    </p:cTn>
                                  </p:par>
                                  <p:par>
                                    <p:cTn id="19" presetID="6" presetClass="emph" presetSubtype="0" autoRev="1" fill="hold" nodeType="withEffect">
                                      <p:stCondLst>
                                        <p:cond delay="800"/>
                                      </p:stCondLst>
                                      <p:childTnLst>
                                        <p:animScale>
                                          <p:cBhvr>
                                            <p:cTn id="20" dur="100" fill="hold"/>
                                            <p:tgtEl>
                                              <p:spTgt spid="437"/>
                                            </p:tgtEl>
                                          </p:cBhvr>
                                          <p:by x="110000" y="100000"/>
                                        </p:animScale>
                                      </p:childTnLst>
                                    </p:cTn>
                                  </p:par>
                                  <p:par>
                                    <p:cTn id="21" presetID="6" presetClass="emph" presetSubtype="0" autoRev="1" fill="hold" nodeType="withEffect">
                                      <p:stCondLst>
                                        <p:cond delay="1000"/>
                                      </p:stCondLst>
                                      <p:childTnLst>
                                        <p:animScale>
                                          <p:cBhvr>
                                            <p:cTn id="22" dur="100" fill="hold"/>
                                            <p:tgtEl>
                                              <p:spTgt spid="437"/>
                                            </p:tgtEl>
                                          </p:cBhvr>
                                          <p:by x="95000" y="100000"/>
                                        </p:animScale>
                                      </p:childTnLst>
                                    </p:cTn>
                                  </p:par>
                                  <p:par>
                                    <p:cTn id="23" presetID="2" presetClass="entr" presetSubtype="2" decel="100000" fill="hold" nodeType="withEffect">
                                      <p:stCondLst>
                                        <p:cond delay="1250"/>
                                      </p:stCondLst>
                                      <p:childTnLst>
                                        <p:set>
                                          <p:cBhvr>
                                            <p:cTn id="24" dur="1" fill="hold">
                                              <p:stCondLst>
                                                <p:cond delay="0"/>
                                              </p:stCondLst>
                                            </p:cTn>
                                            <p:tgtEl>
                                              <p:spTgt spid="432"/>
                                            </p:tgtEl>
                                            <p:attrNameLst>
                                              <p:attrName>style.visibility</p:attrName>
                                            </p:attrNameLst>
                                          </p:cBhvr>
                                          <p:to>
                                            <p:strVal val="visible"/>
                                          </p:to>
                                        </p:set>
                                        <p:anim calcmode="lin" valueType="num">
                                          <p:cBhvr additive="base">
                                            <p:cTn id="25" dur="500" fill="hold"/>
                                            <p:tgtEl>
                                              <p:spTgt spid="432"/>
                                            </p:tgtEl>
                                            <p:attrNameLst>
                                              <p:attrName>ppt_x</p:attrName>
                                            </p:attrNameLst>
                                          </p:cBhvr>
                                          <p:tavLst>
                                            <p:tav tm="0">
                                              <p:val>
                                                <p:strVal val="1+#ppt_w/2"/>
                                              </p:val>
                                            </p:tav>
                                            <p:tav tm="100000">
                                              <p:val>
                                                <p:strVal val="#ppt_x"/>
                                              </p:val>
                                            </p:tav>
                                          </p:tavLst>
                                        </p:anim>
                                        <p:anim calcmode="lin" valueType="num">
                                          <p:cBhvr additive="base">
                                            <p:cTn id="26" dur="500" fill="hold"/>
                                            <p:tgtEl>
                                              <p:spTgt spid="432"/>
                                            </p:tgtEl>
                                            <p:attrNameLst>
                                              <p:attrName>ppt_y</p:attrName>
                                            </p:attrNameLst>
                                          </p:cBhvr>
                                          <p:tavLst>
                                            <p:tav tm="0">
                                              <p:val>
                                                <p:strVal val="#ppt_y"/>
                                              </p:val>
                                            </p:tav>
                                            <p:tav tm="100000">
                                              <p:val>
                                                <p:strVal val="#ppt_y"/>
                                              </p:val>
                                            </p:tav>
                                          </p:tavLst>
                                        </p:anim>
                                      </p:childTnLst>
                                    </p:cTn>
                                  </p:par>
                                  <p:par>
                                    <p:cTn id="27" presetID="2" presetClass="entr" presetSubtype="8" decel="100000" fill="hold" nodeType="withEffect">
                                      <p:stCondLst>
                                        <p:cond delay="1400"/>
                                      </p:stCondLst>
                                      <p:childTnLst>
                                        <p:set>
                                          <p:cBhvr>
                                            <p:cTn id="28" dur="1" fill="hold">
                                              <p:stCondLst>
                                                <p:cond delay="0"/>
                                              </p:stCondLst>
                                            </p:cTn>
                                            <p:tgtEl>
                                              <p:spTgt spid="433"/>
                                            </p:tgtEl>
                                            <p:attrNameLst>
                                              <p:attrName>style.visibility</p:attrName>
                                            </p:attrNameLst>
                                          </p:cBhvr>
                                          <p:to>
                                            <p:strVal val="visible"/>
                                          </p:to>
                                        </p:set>
                                        <p:anim calcmode="lin" valueType="num">
                                          <p:cBhvr additive="base">
                                            <p:cTn id="29" dur="500" fill="hold"/>
                                            <p:tgtEl>
                                              <p:spTgt spid="433"/>
                                            </p:tgtEl>
                                            <p:attrNameLst>
                                              <p:attrName>ppt_x</p:attrName>
                                            </p:attrNameLst>
                                          </p:cBhvr>
                                          <p:tavLst>
                                            <p:tav tm="0">
                                              <p:val>
                                                <p:strVal val="0-#ppt_w/2"/>
                                              </p:val>
                                            </p:tav>
                                            <p:tav tm="100000">
                                              <p:val>
                                                <p:strVal val="#ppt_x"/>
                                              </p:val>
                                            </p:tav>
                                          </p:tavLst>
                                        </p:anim>
                                        <p:anim calcmode="lin" valueType="num">
                                          <p:cBhvr additive="base">
                                            <p:cTn id="30" dur="500" fill="hold"/>
                                            <p:tgtEl>
                                              <p:spTgt spid="433"/>
                                            </p:tgtEl>
                                            <p:attrNameLst>
                                              <p:attrName>ppt_y</p:attrName>
                                            </p:attrNameLst>
                                          </p:cBhvr>
                                          <p:tavLst>
                                            <p:tav tm="0">
                                              <p:val>
                                                <p:strVal val="#ppt_y"/>
                                              </p:val>
                                            </p:tav>
                                            <p:tav tm="100000">
                                              <p:val>
                                                <p:strVal val="#ppt_y"/>
                                              </p:val>
                                            </p:tav>
                                          </p:tavLst>
                                        </p:anim>
                                      </p:childTnLst>
                                    </p:cTn>
                                  </p:par>
                                  <p:par>
                                    <p:cTn id="31" presetID="2" presetClass="entr" presetSubtype="2" decel="100000" fill="hold" nodeType="withEffect">
                                      <p:stCondLst>
                                        <p:cond delay="1500"/>
                                      </p:stCondLst>
                                      <p:childTnLst>
                                        <p:set>
                                          <p:cBhvr>
                                            <p:cTn id="32" dur="1" fill="hold">
                                              <p:stCondLst>
                                                <p:cond delay="0"/>
                                              </p:stCondLst>
                                            </p:cTn>
                                            <p:tgtEl>
                                              <p:spTgt spid="435"/>
                                            </p:tgtEl>
                                            <p:attrNameLst>
                                              <p:attrName>style.visibility</p:attrName>
                                            </p:attrNameLst>
                                          </p:cBhvr>
                                          <p:to>
                                            <p:strVal val="visible"/>
                                          </p:to>
                                        </p:set>
                                        <p:anim calcmode="lin" valueType="num">
                                          <p:cBhvr additive="base">
                                            <p:cTn id="33" dur="500" fill="hold"/>
                                            <p:tgtEl>
                                              <p:spTgt spid="435"/>
                                            </p:tgtEl>
                                            <p:attrNameLst>
                                              <p:attrName>ppt_x</p:attrName>
                                            </p:attrNameLst>
                                          </p:cBhvr>
                                          <p:tavLst>
                                            <p:tav tm="0">
                                              <p:val>
                                                <p:strVal val="1+#ppt_w/2"/>
                                              </p:val>
                                            </p:tav>
                                            <p:tav tm="100000">
                                              <p:val>
                                                <p:strVal val="#ppt_x"/>
                                              </p:val>
                                            </p:tav>
                                          </p:tavLst>
                                        </p:anim>
                                        <p:anim calcmode="lin" valueType="num">
                                          <p:cBhvr additive="base">
                                            <p:cTn id="34" dur="500" fill="hold"/>
                                            <p:tgtEl>
                                              <p:spTgt spid="435"/>
                                            </p:tgtEl>
                                            <p:attrNameLst>
                                              <p:attrName>ppt_y</p:attrName>
                                            </p:attrNameLst>
                                          </p:cBhvr>
                                          <p:tavLst>
                                            <p:tav tm="0">
                                              <p:val>
                                                <p:strVal val="#ppt_y"/>
                                              </p:val>
                                            </p:tav>
                                            <p:tav tm="100000">
                                              <p:val>
                                                <p:strVal val="#ppt_y"/>
                                              </p:val>
                                            </p:tav>
                                          </p:tavLst>
                                        </p:anim>
                                      </p:childTnLst>
                                    </p:cTn>
                                  </p:par>
                                  <p:par>
                                    <p:cTn id="35" presetID="2" presetClass="entr" presetSubtype="8" decel="100000" fill="hold" nodeType="withEffect">
                                      <p:stCondLst>
                                        <p:cond delay="1600"/>
                                      </p:stCondLst>
                                      <p:childTnLst>
                                        <p:set>
                                          <p:cBhvr>
                                            <p:cTn id="36" dur="1" fill="hold">
                                              <p:stCondLst>
                                                <p:cond delay="0"/>
                                              </p:stCondLst>
                                            </p:cTn>
                                            <p:tgtEl>
                                              <p:spTgt spid="434"/>
                                            </p:tgtEl>
                                            <p:attrNameLst>
                                              <p:attrName>style.visibility</p:attrName>
                                            </p:attrNameLst>
                                          </p:cBhvr>
                                          <p:to>
                                            <p:strVal val="visible"/>
                                          </p:to>
                                        </p:set>
                                        <p:anim calcmode="lin" valueType="num">
                                          <p:cBhvr additive="base">
                                            <p:cTn id="37" dur="500" fill="hold"/>
                                            <p:tgtEl>
                                              <p:spTgt spid="434"/>
                                            </p:tgtEl>
                                            <p:attrNameLst>
                                              <p:attrName>ppt_x</p:attrName>
                                            </p:attrNameLst>
                                          </p:cBhvr>
                                          <p:tavLst>
                                            <p:tav tm="0">
                                              <p:val>
                                                <p:strVal val="0-#ppt_w/2"/>
                                              </p:val>
                                            </p:tav>
                                            <p:tav tm="100000">
                                              <p:val>
                                                <p:strVal val="#ppt_x"/>
                                              </p:val>
                                            </p:tav>
                                          </p:tavLst>
                                        </p:anim>
                                        <p:anim calcmode="lin" valueType="num">
                                          <p:cBhvr additive="base">
                                            <p:cTn id="38" dur="500" fill="hold"/>
                                            <p:tgtEl>
                                              <p:spTgt spid="434"/>
                                            </p:tgtEl>
                                            <p:attrNameLst>
                                              <p:attrName>ppt_y</p:attrName>
                                            </p:attrNameLst>
                                          </p:cBhvr>
                                          <p:tavLst>
                                            <p:tav tm="0">
                                              <p:val>
                                                <p:strVal val="#ppt_y"/>
                                              </p:val>
                                            </p:tav>
                                            <p:tav tm="100000">
                                              <p:val>
                                                <p:strVal val="#ppt_y"/>
                                              </p:val>
                                            </p:tav>
                                          </p:tavLst>
                                        </p:anim>
                                      </p:childTnLst>
                                    </p:cTn>
                                  </p:par>
                                  <p:par>
                                    <p:cTn id="39" presetID="49" presetClass="entr" presetSubtype="0" decel="100000" fill="hold" nodeType="withEffect">
                                      <p:stCondLst>
                                        <p:cond delay="1000"/>
                                      </p:stCondLst>
                                      <p:childTnLst>
                                        <p:set>
                                          <p:cBhvr>
                                            <p:cTn id="40" dur="1" fill="hold">
                                              <p:stCondLst>
                                                <p:cond delay="0"/>
                                              </p:stCondLst>
                                            </p:cTn>
                                            <p:tgtEl>
                                              <p:spTgt spid="443"/>
                                            </p:tgtEl>
                                            <p:attrNameLst>
                                              <p:attrName>style.visibility</p:attrName>
                                            </p:attrNameLst>
                                          </p:cBhvr>
                                          <p:to>
                                            <p:strVal val="visible"/>
                                          </p:to>
                                        </p:set>
                                        <p:anim calcmode="lin" valueType="num">
                                          <p:cBhvr>
                                            <p:cTn id="41" dur="500" fill="hold"/>
                                            <p:tgtEl>
                                              <p:spTgt spid="443"/>
                                            </p:tgtEl>
                                            <p:attrNameLst>
                                              <p:attrName>ppt_w</p:attrName>
                                            </p:attrNameLst>
                                          </p:cBhvr>
                                          <p:tavLst>
                                            <p:tav tm="0">
                                              <p:val>
                                                <p:fltVal val="0"/>
                                              </p:val>
                                            </p:tav>
                                            <p:tav tm="100000">
                                              <p:val>
                                                <p:strVal val="#ppt_w"/>
                                              </p:val>
                                            </p:tav>
                                          </p:tavLst>
                                        </p:anim>
                                        <p:anim calcmode="lin" valueType="num">
                                          <p:cBhvr>
                                            <p:cTn id="42" dur="500" fill="hold"/>
                                            <p:tgtEl>
                                              <p:spTgt spid="443"/>
                                            </p:tgtEl>
                                            <p:attrNameLst>
                                              <p:attrName>ppt_h</p:attrName>
                                            </p:attrNameLst>
                                          </p:cBhvr>
                                          <p:tavLst>
                                            <p:tav tm="0">
                                              <p:val>
                                                <p:fltVal val="0"/>
                                              </p:val>
                                            </p:tav>
                                            <p:tav tm="100000">
                                              <p:val>
                                                <p:strVal val="#ppt_h"/>
                                              </p:val>
                                            </p:tav>
                                          </p:tavLst>
                                        </p:anim>
                                        <p:anim calcmode="lin" valueType="num">
                                          <p:cBhvr>
                                            <p:cTn id="43" dur="500" fill="hold"/>
                                            <p:tgtEl>
                                              <p:spTgt spid="443"/>
                                            </p:tgtEl>
                                            <p:attrNameLst>
                                              <p:attrName>style.rotation</p:attrName>
                                            </p:attrNameLst>
                                          </p:cBhvr>
                                          <p:tavLst>
                                            <p:tav tm="0">
                                              <p:val>
                                                <p:fltVal val="360"/>
                                              </p:val>
                                            </p:tav>
                                            <p:tav tm="100000">
                                              <p:val>
                                                <p:fltVal val="0"/>
                                              </p:val>
                                            </p:tav>
                                          </p:tavLst>
                                        </p:anim>
                                        <p:animEffect transition="in" filter="fade">
                                          <p:cBhvr>
                                            <p:cTn id="44" dur="500"/>
                                            <p:tgtEl>
                                              <p:spTgt spid="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alphaModFix amt="0"/>
            <a:lum/>
          </a:blip>
          <a:srcRect/>
          <a:stretch>
            <a:fillRect/>
          </a:stretch>
        </a:blipFill>
        <a:effectLst/>
      </p:bgPr>
    </p:bg>
    <p:spTree>
      <p:nvGrpSpPr>
        <p:cNvPr id="1" name=""/>
        <p:cNvGrpSpPr/>
        <p:nvPr/>
      </p:nvGrpSpPr>
      <p:grpSpPr>
        <a:xfrm>
          <a:off x="0" y="0"/>
          <a:ext cx="0" cy="0"/>
          <a:chOff x="0" y="0"/>
          <a:chExt cx="0" cy="0"/>
        </a:xfrm>
      </p:grpSpPr>
      <p:grpSp>
        <p:nvGrpSpPr>
          <p:cNvPr id="446" name="组合 445"/>
          <p:cNvGrpSpPr/>
          <p:nvPr/>
        </p:nvGrpSpPr>
        <p:grpSpPr>
          <a:xfrm>
            <a:off x="-161312" y="-173889"/>
            <a:ext cx="2234133" cy="1091464"/>
            <a:chOff x="-161312" y="-173889"/>
            <a:chExt cx="2234133" cy="1091464"/>
          </a:xfrm>
        </p:grpSpPr>
        <p:grpSp>
          <p:nvGrpSpPr>
            <p:cNvPr id="436" name="组合 435"/>
            <p:cNvGrpSpPr/>
            <p:nvPr/>
          </p:nvGrpSpPr>
          <p:grpSpPr>
            <a:xfrm>
              <a:off x="-161312" y="-173889"/>
              <a:ext cx="1193210" cy="1091464"/>
              <a:chOff x="-161312" y="-173889"/>
              <a:chExt cx="1193210" cy="1091464"/>
            </a:xfrm>
          </p:grpSpPr>
          <p:pic>
            <p:nvPicPr>
              <p:cNvPr id="28" name="图片 27"/>
              <p:cNvPicPr>
                <a:picLocks noChangeAspect="1"/>
              </p:cNvPicPr>
              <p:nvPr/>
            </p:nvPicPr>
            <p:blipFill>
              <a:blip r:embed="rId3" cstate="print"/>
              <a:stretch>
                <a:fillRect/>
              </a:stretch>
            </p:blipFill>
            <p:spPr>
              <a:xfrm>
                <a:off x="-161312" y="-173889"/>
                <a:ext cx="1193210" cy="1091464"/>
              </a:xfrm>
              <a:prstGeom prst="rect">
                <a:avLst/>
              </a:prstGeom>
            </p:spPr>
          </p:pic>
          <p:cxnSp>
            <p:nvCxnSpPr>
              <p:cNvPr id="31" name="直接连接符 30"/>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445" name="直接连接符 444"/>
            <p:cNvCxnSpPr/>
            <p:nvPr/>
          </p:nvCxnSpPr>
          <p:spPr>
            <a:xfrm flipH="1">
              <a:off x="-22679" y="781050"/>
              <a:ext cx="2095500"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2" name="文本框 11">
            <a:extLst>
              <a:ext uri="{FF2B5EF4-FFF2-40B4-BE49-F238E27FC236}">
                <a16:creationId xmlns:a16="http://schemas.microsoft.com/office/drawing/2014/main" id="{C2B44A57-A31B-5E4A-891A-135E23C0B914}"/>
              </a:ext>
            </a:extLst>
          </p:cNvPr>
          <p:cNvSpPr txBox="1"/>
          <p:nvPr/>
        </p:nvSpPr>
        <p:spPr>
          <a:xfrm>
            <a:off x="940472" y="171775"/>
            <a:ext cx="4989681" cy="1077218"/>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腾祥嘉丽纤圆繁" panose="01010104010101010101" pitchFamily="2" charset="-122"/>
                <a:ea typeface="腾祥嘉丽纤圆繁" panose="01010104010101010101" pitchFamily="2" charset="-122"/>
                <a:cs typeface="+mn-cs"/>
              </a:rPr>
              <a:t>4. WIENER FILTERING </a:t>
            </a:r>
          </a:p>
          <a:p>
            <a:pPr marL="0" marR="0" lvl="0" indent="0" algn="dist" defTabSz="914400" rtl="0" eaLnBrk="1" fontAlgn="auto" latinLnBrk="0" hangingPunct="1">
              <a:lnSpc>
                <a:spcPct val="100000"/>
              </a:lnSpc>
              <a:spcBef>
                <a:spcPts val="0"/>
              </a:spcBef>
              <a:spcAft>
                <a:spcPts val="0"/>
              </a:spcAft>
              <a:buClrTx/>
              <a:buSzTx/>
              <a:buFontTx/>
              <a:buNone/>
              <a:tabLst/>
              <a:defRPr/>
            </a:pPr>
            <a:endParaRPr kumimoji="0" lang="en" altLang="zh-CN" sz="3200" b="1" i="0" u="none" strike="noStrike" kern="1200" cap="none" spc="0" normalizeH="0" baseline="0" noProof="0" dirty="0">
              <a:ln>
                <a:noFill/>
              </a:ln>
              <a:solidFill>
                <a:prstClr val="black"/>
              </a:solidFill>
              <a:effectLst/>
              <a:uLnTx/>
              <a:uFillTx/>
              <a:latin typeface="腾祥嘉丽纤圆繁" panose="01010104010101010101" pitchFamily="2" charset="-122"/>
              <a:ea typeface="腾祥嘉丽纤圆繁" panose="01010104010101010101" pitchFamily="2" charset="-122"/>
              <a:cs typeface="+mn-cs"/>
            </a:endParaRPr>
          </a:p>
        </p:txBody>
      </p:sp>
      <p:sp>
        <p:nvSpPr>
          <p:cNvPr id="2" name="文本框 1">
            <a:extLst>
              <a:ext uri="{FF2B5EF4-FFF2-40B4-BE49-F238E27FC236}">
                <a16:creationId xmlns:a16="http://schemas.microsoft.com/office/drawing/2014/main" id="{B0B84E9D-CDB2-2B45-BF97-FBBC020A0F6B}"/>
              </a:ext>
            </a:extLst>
          </p:cNvPr>
          <p:cNvSpPr txBox="1"/>
          <p:nvPr/>
        </p:nvSpPr>
        <p:spPr>
          <a:xfrm>
            <a:off x="6096000" y="238919"/>
            <a:ext cx="4898255" cy="738664"/>
          </a:xfrm>
          <a:prstGeom prst="rect">
            <a:avLst/>
          </a:prstGeom>
          <a:noFill/>
        </p:spPr>
        <p:txBody>
          <a:bodyPr wrap="square" rtlCol="0">
            <a:spAutoFit/>
          </a:bodyPr>
          <a:lstStyle/>
          <a:p>
            <a:r>
              <a:rPr lang="en" altLang="zh-CN" sz="2400" b="1" dirty="0"/>
              <a:t>Noncausal</a:t>
            </a:r>
            <a:r>
              <a:rPr lang="zh-CN" altLang="en-US" sz="2400" b="1" dirty="0"/>
              <a:t> </a:t>
            </a:r>
            <a:r>
              <a:rPr lang="en" altLang="zh-CN" sz="2400" b="1" dirty="0"/>
              <a:t>filter optimization </a:t>
            </a:r>
          </a:p>
          <a:p>
            <a:endParaRPr kumimoji="1" lang="zh-CN" altLang="en-US" dirty="0"/>
          </a:p>
        </p:txBody>
      </p:sp>
      <p:pic>
        <p:nvPicPr>
          <p:cNvPr id="6" name="图片 5" descr="文本&#10;&#10;中度可信度描述已自动生成">
            <a:extLst>
              <a:ext uri="{FF2B5EF4-FFF2-40B4-BE49-F238E27FC236}">
                <a16:creationId xmlns:a16="http://schemas.microsoft.com/office/drawing/2014/main" id="{A6E0C080-3B34-E843-B3B5-D766C97DC3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472" y="762250"/>
            <a:ext cx="7188200" cy="901700"/>
          </a:xfrm>
          <a:prstGeom prst="rect">
            <a:avLst/>
          </a:prstGeom>
        </p:spPr>
      </p:pic>
      <p:pic>
        <p:nvPicPr>
          <p:cNvPr id="8" name="图片 7" descr="文本&#10;&#10;描述已自动生成">
            <a:extLst>
              <a:ext uri="{FF2B5EF4-FFF2-40B4-BE49-F238E27FC236}">
                <a16:creationId xmlns:a16="http://schemas.microsoft.com/office/drawing/2014/main" id="{86E96E58-5962-7F4A-9E8A-EEBE91B9A4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4932" y="1734604"/>
            <a:ext cx="8360823" cy="1182479"/>
          </a:xfrm>
          <a:prstGeom prst="rect">
            <a:avLst/>
          </a:prstGeom>
        </p:spPr>
      </p:pic>
      <p:pic>
        <p:nvPicPr>
          <p:cNvPr id="10" name="图片 9" descr="文本, 信件&#10;&#10;描述已自动生成">
            <a:extLst>
              <a:ext uri="{FF2B5EF4-FFF2-40B4-BE49-F238E27FC236}">
                <a16:creationId xmlns:a16="http://schemas.microsoft.com/office/drawing/2014/main" id="{B54D57C4-2819-8048-8D15-42052D3843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57338" y="3127744"/>
            <a:ext cx="5071334" cy="1940220"/>
          </a:xfrm>
          <a:prstGeom prst="rect">
            <a:avLst/>
          </a:prstGeom>
        </p:spPr>
      </p:pic>
      <p:sp>
        <p:nvSpPr>
          <p:cNvPr id="11" name="文本框 10">
            <a:extLst>
              <a:ext uri="{FF2B5EF4-FFF2-40B4-BE49-F238E27FC236}">
                <a16:creationId xmlns:a16="http://schemas.microsoft.com/office/drawing/2014/main" id="{51C323CD-61D5-CD48-90F5-C388B4F5D832}"/>
              </a:ext>
            </a:extLst>
          </p:cNvPr>
          <p:cNvSpPr txBox="1"/>
          <p:nvPr/>
        </p:nvSpPr>
        <p:spPr>
          <a:xfrm>
            <a:off x="1196788" y="5179906"/>
            <a:ext cx="10071848" cy="707886"/>
          </a:xfrm>
          <a:prstGeom prst="rect">
            <a:avLst/>
          </a:prstGeom>
          <a:noFill/>
        </p:spPr>
        <p:txBody>
          <a:bodyPr wrap="square" rtlCol="0">
            <a:spAutoFit/>
          </a:bodyPr>
          <a:lstStyle/>
          <a:p>
            <a:r>
              <a:rPr kumimoji="1" lang="en" altLang="zh-CN" sz="2000" dirty="0"/>
              <a:t>The transfer function of the optimal filter is the ratio of the power spectrum of the signal x(t)to the sum of the power spectrums of x(t)and the noise v(t).</a:t>
            </a:r>
            <a:endParaRPr kumimoji="1" lang="zh-CN" altLang="en-US" sz="2000" dirty="0"/>
          </a:p>
        </p:txBody>
      </p:sp>
    </p:spTree>
    <p:extLst>
      <p:ext uri="{BB962C8B-B14F-4D97-AF65-F5344CB8AC3E}">
        <p14:creationId xmlns:p14="http://schemas.microsoft.com/office/powerpoint/2010/main" val="627820184"/>
      </p:ext>
    </p:extLst>
  </p:cSld>
  <p:clrMapOvr>
    <a:masterClrMapping/>
  </p:clrMapOvr>
  <mc:AlternateContent xmlns:mc="http://schemas.openxmlformats.org/markup-compatibility/2006" xmlns:p14="http://schemas.microsoft.com/office/powerpoint/2010/main">
    <mc:Choice Requires="p14">
      <p:transition spd="slow" advTm="4000">
        <p14:ripple/>
      </p:transition>
    </mc:Choice>
    <mc:Fallback xmlns="">
      <p:transition spd="slow" advTm="4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14:bounceEnd="38000">
                                          <p:cBhvr additive="base">
                                            <p:cTn id="7" dur="500" fill="hold"/>
                                            <p:tgtEl>
                                              <p:spTgt spid="446"/>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4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cBhvr additive="base">
                                            <p:cTn id="7" dur="500" fill="hold"/>
                                            <p:tgtEl>
                                              <p:spTgt spid="446"/>
                                            </p:tgtEl>
                                            <p:attrNameLst>
                                              <p:attrName>ppt_x</p:attrName>
                                            </p:attrNameLst>
                                          </p:cBhvr>
                                          <p:tavLst>
                                            <p:tav tm="0">
                                              <p:val>
                                                <p:strVal val="0-#ppt_w/2"/>
                                              </p:val>
                                            </p:tav>
                                            <p:tav tm="100000">
                                              <p:val>
                                                <p:strVal val="#ppt_x"/>
                                              </p:val>
                                            </p:tav>
                                          </p:tavLst>
                                        </p:anim>
                                        <p:anim calcmode="lin" valueType="num">
                                          <p:cBhvr additive="base">
                                            <p:cTn id="8" dur="500" fill="hold"/>
                                            <p:tgtEl>
                                              <p:spTgt spid="446"/>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p:cTn id="11" dur="300" fill="hold"/>
                                            <p:tgtEl>
                                              <p:spTgt spid="14"/>
                                            </p:tgtEl>
                                            <p:attrNameLst>
                                              <p:attrName>ppt_w</p:attrName>
                                            </p:attrNameLst>
                                          </p:cBhvr>
                                          <p:tavLst>
                                            <p:tav tm="0">
                                              <p:val>
                                                <p:fltVal val="0"/>
                                              </p:val>
                                            </p:tav>
                                            <p:tav tm="100000">
                                              <p:val>
                                                <p:strVal val="#ppt_w"/>
                                              </p:val>
                                            </p:tav>
                                          </p:tavLst>
                                        </p:anim>
                                        <p:anim calcmode="lin" valueType="num">
                                          <p:cBhvr>
                                            <p:cTn id="12" dur="300" fill="hold"/>
                                            <p:tgtEl>
                                              <p:spTgt spid="14"/>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550"/>
                                      </p:stCondLst>
                                      <p:childTnLst>
                                        <p:animScale>
                                          <p:cBhvr>
                                            <p:cTn id="14" dur="150" fill="hold"/>
                                            <p:tgtEl>
                                              <p:spTgt spid="14"/>
                                            </p:tgtEl>
                                          </p:cBhvr>
                                          <p:by x="110000" y="110000"/>
                                        </p:animScale>
                                      </p:childTnLst>
                                    </p:cTn>
                                  </p:par>
                                  <p:par>
                                    <p:cTn id="15" presetID="23" presetClass="entr" presetSubtype="16" fill="hold" nodeType="withEffect">
                                      <p:stCondLst>
                                        <p:cond delay="550"/>
                                      </p:stCondLst>
                                      <p:childTnLst>
                                        <p:set>
                                          <p:cBhvr>
                                            <p:cTn id="16" dur="1" fill="hold">
                                              <p:stCondLst>
                                                <p:cond delay="0"/>
                                              </p:stCondLst>
                                            </p:cTn>
                                            <p:tgtEl>
                                              <p:spTgt spid="437"/>
                                            </p:tgtEl>
                                            <p:attrNameLst>
                                              <p:attrName>style.visibility</p:attrName>
                                            </p:attrNameLst>
                                          </p:cBhvr>
                                          <p:to>
                                            <p:strVal val="visible"/>
                                          </p:to>
                                        </p:set>
                                        <p:anim calcmode="lin" valueType="num">
                                          <p:cBhvr>
                                            <p:cTn id="17" dur="200" fill="hold"/>
                                            <p:tgtEl>
                                              <p:spTgt spid="437"/>
                                            </p:tgtEl>
                                            <p:attrNameLst>
                                              <p:attrName>ppt_w</p:attrName>
                                            </p:attrNameLst>
                                          </p:cBhvr>
                                          <p:tavLst>
                                            <p:tav tm="0">
                                              <p:val>
                                                <p:fltVal val="0"/>
                                              </p:val>
                                            </p:tav>
                                            <p:tav tm="100000">
                                              <p:val>
                                                <p:strVal val="#ppt_w"/>
                                              </p:val>
                                            </p:tav>
                                          </p:tavLst>
                                        </p:anim>
                                        <p:anim calcmode="lin" valueType="num">
                                          <p:cBhvr>
                                            <p:cTn id="18" dur="200" fill="hold"/>
                                            <p:tgtEl>
                                              <p:spTgt spid="437"/>
                                            </p:tgtEl>
                                            <p:attrNameLst>
                                              <p:attrName>ppt_h</p:attrName>
                                            </p:attrNameLst>
                                          </p:cBhvr>
                                          <p:tavLst>
                                            <p:tav tm="0">
                                              <p:val>
                                                <p:fltVal val="0"/>
                                              </p:val>
                                            </p:tav>
                                            <p:tav tm="100000">
                                              <p:val>
                                                <p:strVal val="#ppt_h"/>
                                              </p:val>
                                            </p:tav>
                                          </p:tavLst>
                                        </p:anim>
                                      </p:childTnLst>
                                    </p:cTn>
                                  </p:par>
                                  <p:par>
                                    <p:cTn id="19" presetID="6" presetClass="emph" presetSubtype="0" autoRev="1" fill="hold" nodeType="withEffect">
                                      <p:stCondLst>
                                        <p:cond delay="800"/>
                                      </p:stCondLst>
                                      <p:childTnLst>
                                        <p:animScale>
                                          <p:cBhvr>
                                            <p:cTn id="20" dur="100" fill="hold"/>
                                            <p:tgtEl>
                                              <p:spTgt spid="437"/>
                                            </p:tgtEl>
                                          </p:cBhvr>
                                          <p:by x="110000" y="100000"/>
                                        </p:animScale>
                                      </p:childTnLst>
                                    </p:cTn>
                                  </p:par>
                                  <p:par>
                                    <p:cTn id="21" presetID="6" presetClass="emph" presetSubtype="0" autoRev="1" fill="hold" nodeType="withEffect">
                                      <p:stCondLst>
                                        <p:cond delay="1000"/>
                                      </p:stCondLst>
                                      <p:childTnLst>
                                        <p:animScale>
                                          <p:cBhvr>
                                            <p:cTn id="22" dur="100" fill="hold"/>
                                            <p:tgtEl>
                                              <p:spTgt spid="437"/>
                                            </p:tgtEl>
                                          </p:cBhvr>
                                          <p:by x="95000" y="100000"/>
                                        </p:animScale>
                                      </p:childTnLst>
                                    </p:cTn>
                                  </p:par>
                                  <p:par>
                                    <p:cTn id="23" presetID="2" presetClass="entr" presetSubtype="2" decel="100000" fill="hold" nodeType="withEffect">
                                      <p:stCondLst>
                                        <p:cond delay="1250"/>
                                      </p:stCondLst>
                                      <p:childTnLst>
                                        <p:set>
                                          <p:cBhvr>
                                            <p:cTn id="24" dur="1" fill="hold">
                                              <p:stCondLst>
                                                <p:cond delay="0"/>
                                              </p:stCondLst>
                                            </p:cTn>
                                            <p:tgtEl>
                                              <p:spTgt spid="432"/>
                                            </p:tgtEl>
                                            <p:attrNameLst>
                                              <p:attrName>style.visibility</p:attrName>
                                            </p:attrNameLst>
                                          </p:cBhvr>
                                          <p:to>
                                            <p:strVal val="visible"/>
                                          </p:to>
                                        </p:set>
                                        <p:anim calcmode="lin" valueType="num">
                                          <p:cBhvr additive="base">
                                            <p:cTn id="25" dur="500" fill="hold"/>
                                            <p:tgtEl>
                                              <p:spTgt spid="432"/>
                                            </p:tgtEl>
                                            <p:attrNameLst>
                                              <p:attrName>ppt_x</p:attrName>
                                            </p:attrNameLst>
                                          </p:cBhvr>
                                          <p:tavLst>
                                            <p:tav tm="0">
                                              <p:val>
                                                <p:strVal val="1+#ppt_w/2"/>
                                              </p:val>
                                            </p:tav>
                                            <p:tav tm="100000">
                                              <p:val>
                                                <p:strVal val="#ppt_x"/>
                                              </p:val>
                                            </p:tav>
                                          </p:tavLst>
                                        </p:anim>
                                        <p:anim calcmode="lin" valueType="num">
                                          <p:cBhvr additive="base">
                                            <p:cTn id="26" dur="500" fill="hold"/>
                                            <p:tgtEl>
                                              <p:spTgt spid="432"/>
                                            </p:tgtEl>
                                            <p:attrNameLst>
                                              <p:attrName>ppt_y</p:attrName>
                                            </p:attrNameLst>
                                          </p:cBhvr>
                                          <p:tavLst>
                                            <p:tav tm="0">
                                              <p:val>
                                                <p:strVal val="#ppt_y"/>
                                              </p:val>
                                            </p:tav>
                                            <p:tav tm="100000">
                                              <p:val>
                                                <p:strVal val="#ppt_y"/>
                                              </p:val>
                                            </p:tav>
                                          </p:tavLst>
                                        </p:anim>
                                      </p:childTnLst>
                                    </p:cTn>
                                  </p:par>
                                  <p:par>
                                    <p:cTn id="27" presetID="2" presetClass="entr" presetSubtype="8" decel="100000" fill="hold" nodeType="withEffect">
                                      <p:stCondLst>
                                        <p:cond delay="1400"/>
                                      </p:stCondLst>
                                      <p:childTnLst>
                                        <p:set>
                                          <p:cBhvr>
                                            <p:cTn id="28" dur="1" fill="hold">
                                              <p:stCondLst>
                                                <p:cond delay="0"/>
                                              </p:stCondLst>
                                            </p:cTn>
                                            <p:tgtEl>
                                              <p:spTgt spid="433"/>
                                            </p:tgtEl>
                                            <p:attrNameLst>
                                              <p:attrName>style.visibility</p:attrName>
                                            </p:attrNameLst>
                                          </p:cBhvr>
                                          <p:to>
                                            <p:strVal val="visible"/>
                                          </p:to>
                                        </p:set>
                                        <p:anim calcmode="lin" valueType="num">
                                          <p:cBhvr additive="base">
                                            <p:cTn id="29" dur="500" fill="hold"/>
                                            <p:tgtEl>
                                              <p:spTgt spid="433"/>
                                            </p:tgtEl>
                                            <p:attrNameLst>
                                              <p:attrName>ppt_x</p:attrName>
                                            </p:attrNameLst>
                                          </p:cBhvr>
                                          <p:tavLst>
                                            <p:tav tm="0">
                                              <p:val>
                                                <p:strVal val="0-#ppt_w/2"/>
                                              </p:val>
                                            </p:tav>
                                            <p:tav tm="100000">
                                              <p:val>
                                                <p:strVal val="#ppt_x"/>
                                              </p:val>
                                            </p:tav>
                                          </p:tavLst>
                                        </p:anim>
                                        <p:anim calcmode="lin" valueType="num">
                                          <p:cBhvr additive="base">
                                            <p:cTn id="30" dur="500" fill="hold"/>
                                            <p:tgtEl>
                                              <p:spTgt spid="433"/>
                                            </p:tgtEl>
                                            <p:attrNameLst>
                                              <p:attrName>ppt_y</p:attrName>
                                            </p:attrNameLst>
                                          </p:cBhvr>
                                          <p:tavLst>
                                            <p:tav tm="0">
                                              <p:val>
                                                <p:strVal val="#ppt_y"/>
                                              </p:val>
                                            </p:tav>
                                            <p:tav tm="100000">
                                              <p:val>
                                                <p:strVal val="#ppt_y"/>
                                              </p:val>
                                            </p:tav>
                                          </p:tavLst>
                                        </p:anim>
                                      </p:childTnLst>
                                    </p:cTn>
                                  </p:par>
                                  <p:par>
                                    <p:cTn id="31" presetID="2" presetClass="entr" presetSubtype="2" decel="100000" fill="hold" nodeType="withEffect">
                                      <p:stCondLst>
                                        <p:cond delay="1500"/>
                                      </p:stCondLst>
                                      <p:childTnLst>
                                        <p:set>
                                          <p:cBhvr>
                                            <p:cTn id="32" dur="1" fill="hold">
                                              <p:stCondLst>
                                                <p:cond delay="0"/>
                                              </p:stCondLst>
                                            </p:cTn>
                                            <p:tgtEl>
                                              <p:spTgt spid="435"/>
                                            </p:tgtEl>
                                            <p:attrNameLst>
                                              <p:attrName>style.visibility</p:attrName>
                                            </p:attrNameLst>
                                          </p:cBhvr>
                                          <p:to>
                                            <p:strVal val="visible"/>
                                          </p:to>
                                        </p:set>
                                        <p:anim calcmode="lin" valueType="num">
                                          <p:cBhvr additive="base">
                                            <p:cTn id="33" dur="500" fill="hold"/>
                                            <p:tgtEl>
                                              <p:spTgt spid="435"/>
                                            </p:tgtEl>
                                            <p:attrNameLst>
                                              <p:attrName>ppt_x</p:attrName>
                                            </p:attrNameLst>
                                          </p:cBhvr>
                                          <p:tavLst>
                                            <p:tav tm="0">
                                              <p:val>
                                                <p:strVal val="1+#ppt_w/2"/>
                                              </p:val>
                                            </p:tav>
                                            <p:tav tm="100000">
                                              <p:val>
                                                <p:strVal val="#ppt_x"/>
                                              </p:val>
                                            </p:tav>
                                          </p:tavLst>
                                        </p:anim>
                                        <p:anim calcmode="lin" valueType="num">
                                          <p:cBhvr additive="base">
                                            <p:cTn id="34" dur="500" fill="hold"/>
                                            <p:tgtEl>
                                              <p:spTgt spid="435"/>
                                            </p:tgtEl>
                                            <p:attrNameLst>
                                              <p:attrName>ppt_y</p:attrName>
                                            </p:attrNameLst>
                                          </p:cBhvr>
                                          <p:tavLst>
                                            <p:tav tm="0">
                                              <p:val>
                                                <p:strVal val="#ppt_y"/>
                                              </p:val>
                                            </p:tav>
                                            <p:tav tm="100000">
                                              <p:val>
                                                <p:strVal val="#ppt_y"/>
                                              </p:val>
                                            </p:tav>
                                          </p:tavLst>
                                        </p:anim>
                                      </p:childTnLst>
                                    </p:cTn>
                                  </p:par>
                                  <p:par>
                                    <p:cTn id="35" presetID="2" presetClass="entr" presetSubtype="8" decel="100000" fill="hold" nodeType="withEffect">
                                      <p:stCondLst>
                                        <p:cond delay="1600"/>
                                      </p:stCondLst>
                                      <p:childTnLst>
                                        <p:set>
                                          <p:cBhvr>
                                            <p:cTn id="36" dur="1" fill="hold">
                                              <p:stCondLst>
                                                <p:cond delay="0"/>
                                              </p:stCondLst>
                                            </p:cTn>
                                            <p:tgtEl>
                                              <p:spTgt spid="434"/>
                                            </p:tgtEl>
                                            <p:attrNameLst>
                                              <p:attrName>style.visibility</p:attrName>
                                            </p:attrNameLst>
                                          </p:cBhvr>
                                          <p:to>
                                            <p:strVal val="visible"/>
                                          </p:to>
                                        </p:set>
                                        <p:anim calcmode="lin" valueType="num">
                                          <p:cBhvr additive="base">
                                            <p:cTn id="37" dur="500" fill="hold"/>
                                            <p:tgtEl>
                                              <p:spTgt spid="434"/>
                                            </p:tgtEl>
                                            <p:attrNameLst>
                                              <p:attrName>ppt_x</p:attrName>
                                            </p:attrNameLst>
                                          </p:cBhvr>
                                          <p:tavLst>
                                            <p:tav tm="0">
                                              <p:val>
                                                <p:strVal val="0-#ppt_w/2"/>
                                              </p:val>
                                            </p:tav>
                                            <p:tav tm="100000">
                                              <p:val>
                                                <p:strVal val="#ppt_x"/>
                                              </p:val>
                                            </p:tav>
                                          </p:tavLst>
                                        </p:anim>
                                        <p:anim calcmode="lin" valueType="num">
                                          <p:cBhvr additive="base">
                                            <p:cTn id="38" dur="500" fill="hold"/>
                                            <p:tgtEl>
                                              <p:spTgt spid="434"/>
                                            </p:tgtEl>
                                            <p:attrNameLst>
                                              <p:attrName>ppt_y</p:attrName>
                                            </p:attrNameLst>
                                          </p:cBhvr>
                                          <p:tavLst>
                                            <p:tav tm="0">
                                              <p:val>
                                                <p:strVal val="#ppt_y"/>
                                              </p:val>
                                            </p:tav>
                                            <p:tav tm="100000">
                                              <p:val>
                                                <p:strVal val="#ppt_y"/>
                                              </p:val>
                                            </p:tav>
                                          </p:tavLst>
                                        </p:anim>
                                      </p:childTnLst>
                                    </p:cTn>
                                  </p:par>
                                  <p:par>
                                    <p:cTn id="39" presetID="49" presetClass="entr" presetSubtype="0" decel="100000" fill="hold" nodeType="withEffect">
                                      <p:stCondLst>
                                        <p:cond delay="1000"/>
                                      </p:stCondLst>
                                      <p:childTnLst>
                                        <p:set>
                                          <p:cBhvr>
                                            <p:cTn id="40" dur="1" fill="hold">
                                              <p:stCondLst>
                                                <p:cond delay="0"/>
                                              </p:stCondLst>
                                            </p:cTn>
                                            <p:tgtEl>
                                              <p:spTgt spid="443"/>
                                            </p:tgtEl>
                                            <p:attrNameLst>
                                              <p:attrName>style.visibility</p:attrName>
                                            </p:attrNameLst>
                                          </p:cBhvr>
                                          <p:to>
                                            <p:strVal val="visible"/>
                                          </p:to>
                                        </p:set>
                                        <p:anim calcmode="lin" valueType="num">
                                          <p:cBhvr>
                                            <p:cTn id="41" dur="500" fill="hold"/>
                                            <p:tgtEl>
                                              <p:spTgt spid="443"/>
                                            </p:tgtEl>
                                            <p:attrNameLst>
                                              <p:attrName>ppt_w</p:attrName>
                                            </p:attrNameLst>
                                          </p:cBhvr>
                                          <p:tavLst>
                                            <p:tav tm="0">
                                              <p:val>
                                                <p:fltVal val="0"/>
                                              </p:val>
                                            </p:tav>
                                            <p:tav tm="100000">
                                              <p:val>
                                                <p:strVal val="#ppt_w"/>
                                              </p:val>
                                            </p:tav>
                                          </p:tavLst>
                                        </p:anim>
                                        <p:anim calcmode="lin" valueType="num">
                                          <p:cBhvr>
                                            <p:cTn id="42" dur="500" fill="hold"/>
                                            <p:tgtEl>
                                              <p:spTgt spid="443"/>
                                            </p:tgtEl>
                                            <p:attrNameLst>
                                              <p:attrName>ppt_h</p:attrName>
                                            </p:attrNameLst>
                                          </p:cBhvr>
                                          <p:tavLst>
                                            <p:tav tm="0">
                                              <p:val>
                                                <p:fltVal val="0"/>
                                              </p:val>
                                            </p:tav>
                                            <p:tav tm="100000">
                                              <p:val>
                                                <p:strVal val="#ppt_h"/>
                                              </p:val>
                                            </p:tav>
                                          </p:tavLst>
                                        </p:anim>
                                        <p:anim calcmode="lin" valueType="num">
                                          <p:cBhvr>
                                            <p:cTn id="43" dur="500" fill="hold"/>
                                            <p:tgtEl>
                                              <p:spTgt spid="443"/>
                                            </p:tgtEl>
                                            <p:attrNameLst>
                                              <p:attrName>style.rotation</p:attrName>
                                            </p:attrNameLst>
                                          </p:cBhvr>
                                          <p:tavLst>
                                            <p:tav tm="0">
                                              <p:val>
                                                <p:fltVal val="360"/>
                                              </p:val>
                                            </p:tav>
                                            <p:tav tm="100000">
                                              <p:val>
                                                <p:fltVal val="0"/>
                                              </p:val>
                                            </p:tav>
                                          </p:tavLst>
                                        </p:anim>
                                        <p:animEffect transition="in" filter="fade">
                                          <p:cBhvr>
                                            <p:cTn id="44" dur="500"/>
                                            <p:tgtEl>
                                              <p:spTgt spid="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alphaModFix amt="0"/>
            <a:lum/>
          </a:blip>
          <a:srcRect/>
          <a:stretch>
            <a:fillRect/>
          </a:stretch>
        </a:blipFill>
        <a:effectLst/>
      </p:bgPr>
    </p:bg>
    <p:spTree>
      <p:nvGrpSpPr>
        <p:cNvPr id="1" name=""/>
        <p:cNvGrpSpPr/>
        <p:nvPr/>
      </p:nvGrpSpPr>
      <p:grpSpPr>
        <a:xfrm>
          <a:off x="0" y="0"/>
          <a:ext cx="0" cy="0"/>
          <a:chOff x="0" y="0"/>
          <a:chExt cx="0" cy="0"/>
        </a:xfrm>
      </p:grpSpPr>
      <p:grpSp>
        <p:nvGrpSpPr>
          <p:cNvPr id="446" name="组合 445"/>
          <p:cNvGrpSpPr/>
          <p:nvPr/>
        </p:nvGrpSpPr>
        <p:grpSpPr>
          <a:xfrm>
            <a:off x="-161312" y="-173889"/>
            <a:ext cx="2234133" cy="1091464"/>
            <a:chOff x="-161312" y="-173889"/>
            <a:chExt cx="2234133" cy="1091464"/>
          </a:xfrm>
        </p:grpSpPr>
        <p:grpSp>
          <p:nvGrpSpPr>
            <p:cNvPr id="436" name="组合 435"/>
            <p:cNvGrpSpPr/>
            <p:nvPr/>
          </p:nvGrpSpPr>
          <p:grpSpPr>
            <a:xfrm>
              <a:off x="-161312" y="-173889"/>
              <a:ext cx="1193210" cy="1091464"/>
              <a:chOff x="-161312" y="-173889"/>
              <a:chExt cx="1193210" cy="1091464"/>
            </a:xfrm>
          </p:grpSpPr>
          <p:pic>
            <p:nvPicPr>
              <p:cNvPr id="28" name="图片 27"/>
              <p:cNvPicPr>
                <a:picLocks noChangeAspect="1"/>
              </p:cNvPicPr>
              <p:nvPr/>
            </p:nvPicPr>
            <p:blipFill>
              <a:blip r:embed="rId3" cstate="print"/>
              <a:stretch>
                <a:fillRect/>
              </a:stretch>
            </p:blipFill>
            <p:spPr>
              <a:xfrm>
                <a:off x="-161312" y="-173889"/>
                <a:ext cx="1193210" cy="1091464"/>
              </a:xfrm>
              <a:prstGeom prst="rect">
                <a:avLst/>
              </a:prstGeom>
            </p:spPr>
          </p:pic>
          <p:cxnSp>
            <p:nvCxnSpPr>
              <p:cNvPr id="31" name="直接连接符 30"/>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445" name="直接连接符 444"/>
            <p:cNvCxnSpPr/>
            <p:nvPr/>
          </p:nvCxnSpPr>
          <p:spPr>
            <a:xfrm flipH="1">
              <a:off x="-22679" y="781050"/>
              <a:ext cx="2095500"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2" name="文本框 11">
            <a:extLst>
              <a:ext uri="{FF2B5EF4-FFF2-40B4-BE49-F238E27FC236}">
                <a16:creationId xmlns:a16="http://schemas.microsoft.com/office/drawing/2014/main" id="{C2B44A57-A31B-5E4A-891A-135E23C0B914}"/>
              </a:ext>
            </a:extLst>
          </p:cNvPr>
          <p:cNvSpPr txBox="1"/>
          <p:nvPr/>
        </p:nvSpPr>
        <p:spPr>
          <a:xfrm>
            <a:off x="940472" y="171775"/>
            <a:ext cx="4989681" cy="1077218"/>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腾祥嘉丽纤圆繁" panose="01010104010101010101" pitchFamily="2" charset="-122"/>
                <a:ea typeface="腾祥嘉丽纤圆繁" panose="01010104010101010101" pitchFamily="2" charset="-122"/>
                <a:cs typeface="+mn-cs"/>
              </a:rPr>
              <a:t>4. WIENER FILTERING </a:t>
            </a:r>
          </a:p>
          <a:p>
            <a:pPr marL="0" marR="0" lvl="0" indent="0" algn="dist" defTabSz="914400" rtl="0" eaLnBrk="1" fontAlgn="auto" latinLnBrk="0" hangingPunct="1">
              <a:lnSpc>
                <a:spcPct val="100000"/>
              </a:lnSpc>
              <a:spcBef>
                <a:spcPts val="0"/>
              </a:spcBef>
              <a:spcAft>
                <a:spcPts val="0"/>
              </a:spcAft>
              <a:buClrTx/>
              <a:buSzTx/>
              <a:buFontTx/>
              <a:buNone/>
              <a:tabLst/>
              <a:defRPr/>
            </a:pPr>
            <a:endParaRPr kumimoji="0" lang="en" altLang="zh-CN" sz="3200" b="1" i="0" u="none" strike="noStrike" kern="1200" cap="none" spc="0" normalizeH="0" baseline="0" noProof="0" dirty="0">
              <a:ln>
                <a:noFill/>
              </a:ln>
              <a:solidFill>
                <a:prstClr val="black"/>
              </a:solidFill>
              <a:effectLst/>
              <a:uLnTx/>
              <a:uFillTx/>
              <a:latin typeface="腾祥嘉丽纤圆繁" panose="01010104010101010101" pitchFamily="2" charset="-122"/>
              <a:ea typeface="腾祥嘉丽纤圆繁" panose="01010104010101010101" pitchFamily="2" charset="-122"/>
              <a:cs typeface="+mn-cs"/>
            </a:endParaRPr>
          </a:p>
        </p:txBody>
      </p:sp>
      <p:sp>
        <p:nvSpPr>
          <p:cNvPr id="2" name="文本框 1">
            <a:extLst>
              <a:ext uri="{FF2B5EF4-FFF2-40B4-BE49-F238E27FC236}">
                <a16:creationId xmlns:a16="http://schemas.microsoft.com/office/drawing/2014/main" id="{885A0108-8BCD-2445-8792-426D8F51F21B}"/>
              </a:ext>
            </a:extLst>
          </p:cNvPr>
          <p:cNvSpPr txBox="1"/>
          <p:nvPr/>
        </p:nvSpPr>
        <p:spPr>
          <a:xfrm>
            <a:off x="6150968" y="250588"/>
            <a:ext cx="4047565" cy="738664"/>
          </a:xfrm>
          <a:prstGeom prst="rect">
            <a:avLst/>
          </a:prstGeom>
          <a:noFill/>
        </p:spPr>
        <p:txBody>
          <a:bodyPr wrap="square" rtlCol="0">
            <a:spAutoFit/>
          </a:bodyPr>
          <a:lstStyle/>
          <a:p>
            <a:r>
              <a:rPr lang="en" altLang="zh-CN" sz="2400" b="1" dirty="0"/>
              <a:t>Causal filter optimization </a:t>
            </a:r>
            <a:endParaRPr lang="en" altLang="zh-CN" sz="2400" dirty="0"/>
          </a:p>
          <a:p>
            <a:endParaRPr kumimoji="1" lang="zh-CN" altLang="en-US" b="1" dirty="0"/>
          </a:p>
        </p:txBody>
      </p:sp>
      <p:pic>
        <p:nvPicPr>
          <p:cNvPr id="4" name="图片 3">
            <a:extLst>
              <a:ext uri="{FF2B5EF4-FFF2-40B4-BE49-F238E27FC236}">
                <a16:creationId xmlns:a16="http://schemas.microsoft.com/office/drawing/2014/main" id="{FA433891-2BAB-DC47-BE20-98F1550355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993" y="1028437"/>
            <a:ext cx="10089535" cy="880295"/>
          </a:xfrm>
          <a:prstGeom prst="rect">
            <a:avLst/>
          </a:prstGeom>
        </p:spPr>
      </p:pic>
      <p:pic>
        <p:nvPicPr>
          <p:cNvPr id="6" name="图片 5">
            <a:extLst>
              <a:ext uri="{FF2B5EF4-FFF2-40B4-BE49-F238E27FC236}">
                <a16:creationId xmlns:a16="http://schemas.microsoft.com/office/drawing/2014/main" id="{959CC912-0FB6-2640-AF3E-E743CF7556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4893" y="1988258"/>
            <a:ext cx="8082214" cy="777136"/>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7BC391B7-CED8-D443-9F13-4984953C1E16}"/>
                  </a:ext>
                </a:extLst>
              </p:cNvPr>
              <p:cNvSpPr txBox="1"/>
              <p:nvPr/>
            </p:nvSpPr>
            <p:spPr>
              <a:xfrm>
                <a:off x="719657" y="2985247"/>
                <a:ext cx="11006178" cy="369332"/>
              </a:xfrm>
              <a:prstGeom prst="rect">
                <a:avLst/>
              </a:prstGeom>
              <a:noFill/>
            </p:spPr>
            <p:txBody>
              <a:bodyPr wrap="square" rtlCol="0">
                <a:spAutoFit/>
              </a:bodyPr>
              <a:lstStyle/>
              <a:p>
                <a:r>
                  <a:rPr kumimoji="1" lang="en" altLang="zh-CN" dirty="0"/>
                  <a:t>Postulate some function a(t)that is arbitrary for t &lt; 0, but is equal to 0 for t</a:t>
                </a:r>
                <a:r>
                  <a:rPr kumimoji="1" lang="zh-CN" altLang="en-US" dirty="0"/>
                  <a:t> </a:t>
                </a:r>
                <a14:m>
                  <m:oMath xmlns:m="http://schemas.openxmlformats.org/officeDocument/2006/math">
                    <m:r>
                      <a:rPr kumimoji="1" lang="en" altLang="zh-CN" i="1" smtClean="0">
                        <a:latin typeface="Cambria Math" panose="02040503050406030204" pitchFamily="18" charset="0"/>
                        <a:ea typeface="Cambria Math" panose="02040503050406030204" pitchFamily="18" charset="0"/>
                      </a:rPr>
                      <m:t>≥</m:t>
                    </m:r>
                    <m:r>
                      <a:rPr kumimoji="1" lang="zh-CN" altLang="en-US" b="0" i="1" smtClean="0">
                        <a:latin typeface="Cambria Math" panose="02040503050406030204" pitchFamily="18" charset="0"/>
                        <a:ea typeface="Cambria Math" panose="02040503050406030204" pitchFamily="18" charset="0"/>
                      </a:rPr>
                      <m:t> </m:t>
                    </m:r>
                  </m:oMath>
                </a14:m>
                <a:r>
                  <a:rPr kumimoji="1" lang="en" altLang="zh-CN" dirty="0"/>
                  <a:t>20. Then we obtain</a:t>
                </a:r>
                <a:endParaRPr kumimoji="1" lang="zh-CN" altLang="en-US" dirty="0"/>
              </a:p>
            </p:txBody>
          </p:sp>
        </mc:Choice>
        <mc:Fallback xmlns="">
          <p:sp>
            <p:nvSpPr>
              <p:cNvPr id="7" name="文本框 6">
                <a:extLst>
                  <a:ext uri="{FF2B5EF4-FFF2-40B4-BE49-F238E27FC236}">
                    <a16:creationId xmlns:a16="http://schemas.microsoft.com/office/drawing/2014/main" id="{7BC391B7-CED8-D443-9F13-4984953C1E16}"/>
                  </a:ext>
                </a:extLst>
              </p:cNvPr>
              <p:cNvSpPr txBox="1">
                <a:spLocks noRot="1" noChangeAspect="1" noMove="1" noResize="1" noEditPoints="1" noAdjustHandles="1" noChangeArrowheads="1" noChangeShapeType="1" noTextEdit="1"/>
              </p:cNvSpPr>
              <p:nvPr/>
            </p:nvSpPr>
            <p:spPr>
              <a:xfrm>
                <a:off x="719657" y="2985247"/>
                <a:ext cx="11006178" cy="369332"/>
              </a:xfrm>
              <a:prstGeom prst="rect">
                <a:avLst/>
              </a:prstGeom>
              <a:blipFill>
                <a:blip r:embed="rId6"/>
                <a:stretch>
                  <a:fillRect l="-461" t="-10345" b="-27586"/>
                </a:stretch>
              </a:blipFill>
            </p:spPr>
            <p:txBody>
              <a:bodyPr/>
              <a:lstStyle/>
              <a:p>
                <a:r>
                  <a:rPr lang="zh-CN" altLang="en-US">
                    <a:noFill/>
                  </a:rPr>
                  <a:t> </a:t>
                </a:r>
              </a:p>
            </p:txBody>
          </p:sp>
        </mc:Fallback>
      </mc:AlternateContent>
      <p:pic>
        <p:nvPicPr>
          <p:cNvPr id="9" name="图片 8" descr="文本&#10;&#10;描述已自动生成">
            <a:extLst>
              <a:ext uri="{FF2B5EF4-FFF2-40B4-BE49-F238E27FC236}">
                <a16:creationId xmlns:a16="http://schemas.microsoft.com/office/drawing/2014/main" id="{DB473509-6D99-1B4D-8C5D-1F131792E0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1520" y="3557855"/>
            <a:ext cx="5168900" cy="800100"/>
          </a:xfrm>
          <a:prstGeom prst="rect">
            <a:avLst/>
          </a:prstGeom>
        </p:spPr>
      </p:pic>
      <p:pic>
        <p:nvPicPr>
          <p:cNvPr id="11" name="图片 10" descr="图示&#10;&#10;描述已自动生成">
            <a:extLst>
              <a:ext uri="{FF2B5EF4-FFF2-40B4-BE49-F238E27FC236}">
                <a16:creationId xmlns:a16="http://schemas.microsoft.com/office/drawing/2014/main" id="{6BFB7356-5D5A-724F-8032-BCD5D75734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79639" y="4263239"/>
            <a:ext cx="3009900" cy="469900"/>
          </a:xfrm>
          <a:prstGeom prst="rect">
            <a:avLst/>
          </a:prstGeom>
        </p:spPr>
      </p:pic>
      <p:pic>
        <p:nvPicPr>
          <p:cNvPr id="14" name="图片 13">
            <a:extLst>
              <a:ext uri="{FF2B5EF4-FFF2-40B4-BE49-F238E27FC236}">
                <a16:creationId xmlns:a16="http://schemas.microsoft.com/office/drawing/2014/main" id="{6630FD6D-259A-E649-AAA6-4F9E706459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79639" y="4729147"/>
            <a:ext cx="3416300" cy="419100"/>
          </a:xfrm>
          <a:prstGeom prst="rect">
            <a:avLst/>
          </a:prstGeom>
        </p:spPr>
      </p:pic>
      <p:pic>
        <p:nvPicPr>
          <p:cNvPr id="16" name="图片 15" descr="文本&#10;&#10;描述已自动生成">
            <a:extLst>
              <a:ext uri="{FF2B5EF4-FFF2-40B4-BE49-F238E27FC236}">
                <a16:creationId xmlns:a16="http://schemas.microsoft.com/office/drawing/2014/main" id="{F3EFEB55-418E-E447-884A-13F1FECCFB6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6883" y="5446090"/>
            <a:ext cx="4095202" cy="766946"/>
          </a:xfrm>
          <a:prstGeom prst="rect">
            <a:avLst/>
          </a:prstGeom>
        </p:spPr>
      </p:pic>
      <p:pic>
        <p:nvPicPr>
          <p:cNvPr id="20" name="图片 19" descr="图示, 示意图&#10;&#10;描述已自动生成">
            <a:extLst>
              <a:ext uri="{FF2B5EF4-FFF2-40B4-BE49-F238E27FC236}">
                <a16:creationId xmlns:a16="http://schemas.microsoft.com/office/drawing/2014/main" id="{177471B4-963C-C44E-A697-0CCDD32B2EB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96000" y="3655997"/>
            <a:ext cx="5422900" cy="1282700"/>
          </a:xfrm>
          <a:prstGeom prst="rect">
            <a:avLst/>
          </a:prstGeom>
        </p:spPr>
      </p:pic>
      <p:sp>
        <p:nvSpPr>
          <p:cNvPr id="21" name="文本框 20">
            <a:extLst>
              <a:ext uri="{FF2B5EF4-FFF2-40B4-BE49-F238E27FC236}">
                <a16:creationId xmlns:a16="http://schemas.microsoft.com/office/drawing/2014/main" id="{4CB120FE-AEDC-3D42-AE55-D54C1816687D}"/>
              </a:ext>
            </a:extLst>
          </p:cNvPr>
          <p:cNvSpPr txBox="1"/>
          <p:nvPr/>
        </p:nvSpPr>
        <p:spPr>
          <a:xfrm>
            <a:off x="6597277" y="5148247"/>
            <a:ext cx="4921623" cy="677108"/>
          </a:xfrm>
          <a:prstGeom prst="rect">
            <a:avLst/>
          </a:prstGeom>
          <a:noFill/>
        </p:spPr>
        <p:txBody>
          <a:bodyPr wrap="square" rtlCol="0">
            <a:spAutoFit/>
          </a:bodyPr>
          <a:lstStyle/>
          <a:p>
            <a:r>
              <a:rPr lang="en" altLang="zh-CN" sz="2000" dirty="0"/>
              <a:t>This gives the TF of the optimal causal filter. </a:t>
            </a:r>
          </a:p>
          <a:p>
            <a:endParaRPr kumimoji="1" lang="zh-CN" altLang="en-US" dirty="0"/>
          </a:p>
        </p:txBody>
      </p:sp>
    </p:spTree>
    <p:extLst>
      <p:ext uri="{BB962C8B-B14F-4D97-AF65-F5344CB8AC3E}">
        <p14:creationId xmlns:p14="http://schemas.microsoft.com/office/powerpoint/2010/main" val="3679222341"/>
      </p:ext>
    </p:extLst>
  </p:cSld>
  <p:clrMapOvr>
    <a:masterClrMapping/>
  </p:clrMapOvr>
  <mc:AlternateContent xmlns:mc="http://schemas.openxmlformats.org/markup-compatibility/2006" xmlns:p14="http://schemas.microsoft.com/office/powerpoint/2010/main">
    <mc:Choice Requires="p14">
      <p:transition spd="slow" advTm="4000">
        <p14:ripple/>
      </p:transition>
    </mc:Choice>
    <mc:Fallback xmlns="">
      <p:transition spd="slow" advTm="4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14:bounceEnd="38000">
                                          <p:cBhvr additive="base">
                                            <p:cTn id="7" dur="500" fill="hold"/>
                                            <p:tgtEl>
                                              <p:spTgt spid="446"/>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4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cBhvr additive="base">
                                            <p:cTn id="7" dur="500" fill="hold"/>
                                            <p:tgtEl>
                                              <p:spTgt spid="446"/>
                                            </p:tgtEl>
                                            <p:attrNameLst>
                                              <p:attrName>ppt_x</p:attrName>
                                            </p:attrNameLst>
                                          </p:cBhvr>
                                          <p:tavLst>
                                            <p:tav tm="0">
                                              <p:val>
                                                <p:strVal val="0-#ppt_w/2"/>
                                              </p:val>
                                            </p:tav>
                                            <p:tav tm="100000">
                                              <p:val>
                                                <p:strVal val="#ppt_x"/>
                                              </p:val>
                                            </p:tav>
                                          </p:tavLst>
                                        </p:anim>
                                        <p:anim calcmode="lin" valueType="num">
                                          <p:cBhvr additive="base">
                                            <p:cTn id="8" dur="500" fill="hold"/>
                                            <p:tgtEl>
                                              <p:spTgt spid="446"/>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p:cTn id="11" dur="300" fill="hold"/>
                                            <p:tgtEl>
                                              <p:spTgt spid="14"/>
                                            </p:tgtEl>
                                            <p:attrNameLst>
                                              <p:attrName>ppt_w</p:attrName>
                                            </p:attrNameLst>
                                          </p:cBhvr>
                                          <p:tavLst>
                                            <p:tav tm="0">
                                              <p:val>
                                                <p:fltVal val="0"/>
                                              </p:val>
                                            </p:tav>
                                            <p:tav tm="100000">
                                              <p:val>
                                                <p:strVal val="#ppt_w"/>
                                              </p:val>
                                            </p:tav>
                                          </p:tavLst>
                                        </p:anim>
                                        <p:anim calcmode="lin" valueType="num">
                                          <p:cBhvr>
                                            <p:cTn id="12" dur="300" fill="hold"/>
                                            <p:tgtEl>
                                              <p:spTgt spid="14"/>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550"/>
                                      </p:stCondLst>
                                      <p:childTnLst>
                                        <p:animScale>
                                          <p:cBhvr>
                                            <p:cTn id="14" dur="150" fill="hold"/>
                                            <p:tgtEl>
                                              <p:spTgt spid="14"/>
                                            </p:tgtEl>
                                          </p:cBhvr>
                                          <p:by x="110000" y="110000"/>
                                        </p:animScale>
                                      </p:childTnLst>
                                    </p:cTn>
                                  </p:par>
                                  <p:par>
                                    <p:cTn id="15" presetID="23" presetClass="entr" presetSubtype="16" fill="hold" nodeType="withEffect">
                                      <p:stCondLst>
                                        <p:cond delay="550"/>
                                      </p:stCondLst>
                                      <p:childTnLst>
                                        <p:set>
                                          <p:cBhvr>
                                            <p:cTn id="16" dur="1" fill="hold">
                                              <p:stCondLst>
                                                <p:cond delay="0"/>
                                              </p:stCondLst>
                                            </p:cTn>
                                            <p:tgtEl>
                                              <p:spTgt spid="437"/>
                                            </p:tgtEl>
                                            <p:attrNameLst>
                                              <p:attrName>style.visibility</p:attrName>
                                            </p:attrNameLst>
                                          </p:cBhvr>
                                          <p:to>
                                            <p:strVal val="visible"/>
                                          </p:to>
                                        </p:set>
                                        <p:anim calcmode="lin" valueType="num">
                                          <p:cBhvr>
                                            <p:cTn id="17" dur="200" fill="hold"/>
                                            <p:tgtEl>
                                              <p:spTgt spid="437"/>
                                            </p:tgtEl>
                                            <p:attrNameLst>
                                              <p:attrName>ppt_w</p:attrName>
                                            </p:attrNameLst>
                                          </p:cBhvr>
                                          <p:tavLst>
                                            <p:tav tm="0">
                                              <p:val>
                                                <p:fltVal val="0"/>
                                              </p:val>
                                            </p:tav>
                                            <p:tav tm="100000">
                                              <p:val>
                                                <p:strVal val="#ppt_w"/>
                                              </p:val>
                                            </p:tav>
                                          </p:tavLst>
                                        </p:anim>
                                        <p:anim calcmode="lin" valueType="num">
                                          <p:cBhvr>
                                            <p:cTn id="18" dur="200" fill="hold"/>
                                            <p:tgtEl>
                                              <p:spTgt spid="437"/>
                                            </p:tgtEl>
                                            <p:attrNameLst>
                                              <p:attrName>ppt_h</p:attrName>
                                            </p:attrNameLst>
                                          </p:cBhvr>
                                          <p:tavLst>
                                            <p:tav tm="0">
                                              <p:val>
                                                <p:fltVal val="0"/>
                                              </p:val>
                                            </p:tav>
                                            <p:tav tm="100000">
                                              <p:val>
                                                <p:strVal val="#ppt_h"/>
                                              </p:val>
                                            </p:tav>
                                          </p:tavLst>
                                        </p:anim>
                                      </p:childTnLst>
                                    </p:cTn>
                                  </p:par>
                                  <p:par>
                                    <p:cTn id="19" presetID="6" presetClass="emph" presetSubtype="0" autoRev="1" fill="hold" nodeType="withEffect">
                                      <p:stCondLst>
                                        <p:cond delay="800"/>
                                      </p:stCondLst>
                                      <p:childTnLst>
                                        <p:animScale>
                                          <p:cBhvr>
                                            <p:cTn id="20" dur="100" fill="hold"/>
                                            <p:tgtEl>
                                              <p:spTgt spid="437"/>
                                            </p:tgtEl>
                                          </p:cBhvr>
                                          <p:by x="110000" y="100000"/>
                                        </p:animScale>
                                      </p:childTnLst>
                                    </p:cTn>
                                  </p:par>
                                  <p:par>
                                    <p:cTn id="21" presetID="6" presetClass="emph" presetSubtype="0" autoRev="1" fill="hold" nodeType="withEffect">
                                      <p:stCondLst>
                                        <p:cond delay="1000"/>
                                      </p:stCondLst>
                                      <p:childTnLst>
                                        <p:animScale>
                                          <p:cBhvr>
                                            <p:cTn id="22" dur="100" fill="hold"/>
                                            <p:tgtEl>
                                              <p:spTgt spid="437"/>
                                            </p:tgtEl>
                                          </p:cBhvr>
                                          <p:by x="95000" y="100000"/>
                                        </p:animScale>
                                      </p:childTnLst>
                                    </p:cTn>
                                  </p:par>
                                  <p:par>
                                    <p:cTn id="23" presetID="2" presetClass="entr" presetSubtype="2" decel="100000" fill="hold" nodeType="withEffect">
                                      <p:stCondLst>
                                        <p:cond delay="1250"/>
                                      </p:stCondLst>
                                      <p:childTnLst>
                                        <p:set>
                                          <p:cBhvr>
                                            <p:cTn id="24" dur="1" fill="hold">
                                              <p:stCondLst>
                                                <p:cond delay="0"/>
                                              </p:stCondLst>
                                            </p:cTn>
                                            <p:tgtEl>
                                              <p:spTgt spid="432"/>
                                            </p:tgtEl>
                                            <p:attrNameLst>
                                              <p:attrName>style.visibility</p:attrName>
                                            </p:attrNameLst>
                                          </p:cBhvr>
                                          <p:to>
                                            <p:strVal val="visible"/>
                                          </p:to>
                                        </p:set>
                                        <p:anim calcmode="lin" valueType="num">
                                          <p:cBhvr additive="base">
                                            <p:cTn id="25" dur="500" fill="hold"/>
                                            <p:tgtEl>
                                              <p:spTgt spid="432"/>
                                            </p:tgtEl>
                                            <p:attrNameLst>
                                              <p:attrName>ppt_x</p:attrName>
                                            </p:attrNameLst>
                                          </p:cBhvr>
                                          <p:tavLst>
                                            <p:tav tm="0">
                                              <p:val>
                                                <p:strVal val="1+#ppt_w/2"/>
                                              </p:val>
                                            </p:tav>
                                            <p:tav tm="100000">
                                              <p:val>
                                                <p:strVal val="#ppt_x"/>
                                              </p:val>
                                            </p:tav>
                                          </p:tavLst>
                                        </p:anim>
                                        <p:anim calcmode="lin" valueType="num">
                                          <p:cBhvr additive="base">
                                            <p:cTn id="26" dur="500" fill="hold"/>
                                            <p:tgtEl>
                                              <p:spTgt spid="432"/>
                                            </p:tgtEl>
                                            <p:attrNameLst>
                                              <p:attrName>ppt_y</p:attrName>
                                            </p:attrNameLst>
                                          </p:cBhvr>
                                          <p:tavLst>
                                            <p:tav tm="0">
                                              <p:val>
                                                <p:strVal val="#ppt_y"/>
                                              </p:val>
                                            </p:tav>
                                            <p:tav tm="100000">
                                              <p:val>
                                                <p:strVal val="#ppt_y"/>
                                              </p:val>
                                            </p:tav>
                                          </p:tavLst>
                                        </p:anim>
                                      </p:childTnLst>
                                    </p:cTn>
                                  </p:par>
                                  <p:par>
                                    <p:cTn id="27" presetID="2" presetClass="entr" presetSubtype="8" decel="100000" fill="hold" nodeType="withEffect">
                                      <p:stCondLst>
                                        <p:cond delay="1400"/>
                                      </p:stCondLst>
                                      <p:childTnLst>
                                        <p:set>
                                          <p:cBhvr>
                                            <p:cTn id="28" dur="1" fill="hold">
                                              <p:stCondLst>
                                                <p:cond delay="0"/>
                                              </p:stCondLst>
                                            </p:cTn>
                                            <p:tgtEl>
                                              <p:spTgt spid="433"/>
                                            </p:tgtEl>
                                            <p:attrNameLst>
                                              <p:attrName>style.visibility</p:attrName>
                                            </p:attrNameLst>
                                          </p:cBhvr>
                                          <p:to>
                                            <p:strVal val="visible"/>
                                          </p:to>
                                        </p:set>
                                        <p:anim calcmode="lin" valueType="num">
                                          <p:cBhvr additive="base">
                                            <p:cTn id="29" dur="500" fill="hold"/>
                                            <p:tgtEl>
                                              <p:spTgt spid="433"/>
                                            </p:tgtEl>
                                            <p:attrNameLst>
                                              <p:attrName>ppt_x</p:attrName>
                                            </p:attrNameLst>
                                          </p:cBhvr>
                                          <p:tavLst>
                                            <p:tav tm="0">
                                              <p:val>
                                                <p:strVal val="0-#ppt_w/2"/>
                                              </p:val>
                                            </p:tav>
                                            <p:tav tm="100000">
                                              <p:val>
                                                <p:strVal val="#ppt_x"/>
                                              </p:val>
                                            </p:tav>
                                          </p:tavLst>
                                        </p:anim>
                                        <p:anim calcmode="lin" valueType="num">
                                          <p:cBhvr additive="base">
                                            <p:cTn id="30" dur="500" fill="hold"/>
                                            <p:tgtEl>
                                              <p:spTgt spid="433"/>
                                            </p:tgtEl>
                                            <p:attrNameLst>
                                              <p:attrName>ppt_y</p:attrName>
                                            </p:attrNameLst>
                                          </p:cBhvr>
                                          <p:tavLst>
                                            <p:tav tm="0">
                                              <p:val>
                                                <p:strVal val="#ppt_y"/>
                                              </p:val>
                                            </p:tav>
                                            <p:tav tm="100000">
                                              <p:val>
                                                <p:strVal val="#ppt_y"/>
                                              </p:val>
                                            </p:tav>
                                          </p:tavLst>
                                        </p:anim>
                                      </p:childTnLst>
                                    </p:cTn>
                                  </p:par>
                                  <p:par>
                                    <p:cTn id="31" presetID="2" presetClass="entr" presetSubtype="2" decel="100000" fill="hold" nodeType="withEffect">
                                      <p:stCondLst>
                                        <p:cond delay="1500"/>
                                      </p:stCondLst>
                                      <p:childTnLst>
                                        <p:set>
                                          <p:cBhvr>
                                            <p:cTn id="32" dur="1" fill="hold">
                                              <p:stCondLst>
                                                <p:cond delay="0"/>
                                              </p:stCondLst>
                                            </p:cTn>
                                            <p:tgtEl>
                                              <p:spTgt spid="435"/>
                                            </p:tgtEl>
                                            <p:attrNameLst>
                                              <p:attrName>style.visibility</p:attrName>
                                            </p:attrNameLst>
                                          </p:cBhvr>
                                          <p:to>
                                            <p:strVal val="visible"/>
                                          </p:to>
                                        </p:set>
                                        <p:anim calcmode="lin" valueType="num">
                                          <p:cBhvr additive="base">
                                            <p:cTn id="33" dur="500" fill="hold"/>
                                            <p:tgtEl>
                                              <p:spTgt spid="435"/>
                                            </p:tgtEl>
                                            <p:attrNameLst>
                                              <p:attrName>ppt_x</p:attrName>
                                            </p:attrNameLst>
                                          </p:cBhvr>
                                          <p:tavLst>
                                            <p:tav tm="0">
                                              <p:val>
                                                <p:strVal val="1+#ppt_w/2"/>
                                              </p:val>
                                            </p:tav>
                                            <p:tav tm="100000">
                                              <p:val>
                                                <p:strVal val="#ppt_x"/>
                                              </p:val>
                                            </p:tav>
                                          </p:tavLst>
                                        </p:anim>
                                        <p:anim calcmode="lin" valueType="num">
                                          <p:cBhvr additive="base">
                                            <p:cTn id="34" dur="500" fill="hold"/>
                                            <p:tgtEl>
                                              <p:spTgt spid="435"/>
                                            </p:tgtEl>
                                            <p:attrNameLst>
                                              <p:attrName>ppt_y</p:attrName>
                                            </p:attrNameLst>
                                          </p:cBhvr>
                                          <p:tavLst>
                                            <p:tav tm="0">
                                              <p:val>
                                                <p:strVal val="#ppt_y"/>
                                              </p:val>
                                            </p:tav>
                                            <p:tav tm="100000">
                                              <p:val>
                                                <p:strVal val="#ppt_y"/>
                                              </p:val>
                                            </p:tav>
                                          </p:tavLst>
                                        </p:anim>
                                      </p:childTnLst>
                                    </p:cTn>
                                  </p:par>
                                  <p:par>
                                    <p:cTn id="35" presetID="2" presetClass="entr" presetSubtype="8" decel="100000" fill="hold" nodeType="withEffect">
                                      <p:stCondLst>
                                        <p:cond delay="1600"/>
                                      </p:stCondLst>
                                      <p:childTnLst>
                                        <p:set>
                                          <p:cBhvr>
                                            <p:cTn id="36" dur="1" fill="hold">
                                              <p:stCondLst>
                                                <p:cond delay="0"/>
                                              </p:stCondLst>
                                            </p:cTn>
                                            <p:tgtEl>
                                              <p:spTgt spid="434"/>
                                            </p:tgtEl>
                                            <p:attrNameLst>
                                              <p:attrName>style.visibility</p:attrName>
                                            </p:attrNameLst>
                                          </p:cBhvr>
                                          <p:to>
                                            <p:strVal val="visible"/>
                                          </p:to>
                                        </p:set>
                                        <p:anim calcmode="lin" valueType="num">
                                          <p:cBhvr additive="base">
                                            <p:cTn id="37" dur="500" fill="hold"/>
                                            <p:tgtEl>
                                              <p:spTgt spid="434"/>
                                            </p:tgtEl>
                                            <p:attrNameLst>
                                              <p:attrName>ppt_x</p:attrName>
                                            </p:attrNameLst>
                                          </p:cBhvr>
                                          <p:tavLst>
                                            <p:tav tm="0">
                                              <p:val>
                                                <p:strVal val="0-#ppt_w/2"/>
                                              </p:val>
                                            </p:tav>
                                            <p:tav tm="100000">
                                              <p:val>
                                                <p:strVal val="#ppt_x"/>
                                              </p:val>
                                            </p:tav>
                                          </p:tavLst>
                                        </p:anim>
                                        <p:anim calcmode="lin" valueType="num">
                                          <p:cBhvr additive="base">
                                            <p:cTn id="38" dur="500" fill="hold"/>
                                            <p:tgtEl>
                                              <p:spTgt spid="434"/>
                                            </p:tgtEl>
                                            <p:attrNameLst>
                                              <p:attrName>ppt_y</p:attrName>
                                            </p:attrNameLst>
                                          </p:cBhvr>
                                          <p:tavLst>
                                            <p:tav tm="0">
                                              <p:val>
                                                <p:strVal val="#ppt_y"/>
                                              </p:val>
                                            </p:tav>
                                            <p:tav tm="100000">
                                              <p:val>
                                                <p:strVal val="#ppt_y"/>
                                              </p:val>
                                            </p:tav>
                                          </p:tavLst>
                                        </p:anim>
                                      </p:childTnLst>
                                    </p:cTn>
                                  </p:par>
                                  <p:par>
                                    <p:cTn id="39" presetID="49" presetClass="entr" presetSubtype="0" decel="100000" fill="hold" nodeType="withEffect">
                                      <p:stCondLst>
                                        <p:cond delay="1000"/>
                                      </p:stCondLst>
                                      <p:childTnLst>
                                        <p:set>
                                          <p:cBhvr>
                                            <p:cTn id="40" dur="1" fill="hold">
                                              <p:stCondLst>
                                                <p:cond delay="0"/>
                                              </p:stCondLst>
                                            </p:cTn>
                                            <p:tgtEl>
                                              <p:spTgt spid="443"/>
                                            </p:tgtEl>
                                            <p:attrNameLst>
                                              <p:attrName>style.visibility</p:attrName>
                                            </p:attrNameLst>
                                          </p:cBhvr>
                                          <p:to>
                                            <p:strVal val="visible"/>
                                          </p:to>
                                        </p:set>
                                        <p:anim calcmode="lin" valueType="num">
                                          <p:cBhvr>
                                            <p:cTn id="41" dur="500" fill="hold"/>
                                            <p:tgtEl>
                                              <p:spTgt spid="443"/>
                                            </p:tgtEl>
                                            <p:attrNameLst>
                                              <p:attrName>ppt_w</p:attrName>
                                            </p:attrNameLst>
                                          </p:cBhvr>
                                          <p:tavLst>
                                            <p:tav tm="0">
                                              <p:val>
                                                <p:fltVal val="0"/>
                                              </p:val>
                                            </p:tav>
                                            <p:tav tm="100000">
                                              <p:val>
                                                <p:strVal val="#ppt_w"/>
                                              </p:val>
                                            </p:tav>
                                          </p:tavLst>
                                        </p:anim>
                                        <p:anim calcmode="lin" valueType="num">
                                          <p:cBhvr>
                                            <p:cTn id="42" dur="500" fill="hold"/>
                                            <p:tgtEl>
                                              <p:spTgt spid="443"/>
                                            </p:tgtEl>
                                            <p:attrNameLst>
                                              <p:attrName>ppt_h</p:attrName>
                                            </p:attrNameLst>
                                          </p:cBhvr>
                                          <p:tavLst>
                                            <p:tav tm="0">
                                              <p:val>
                                                <p:fltVal val="0"/>
                                              </p:val>
                                            </p:tav>
                                            <p:tav tm="100000">
                                              <p:val>
                                                <p:strVal val="#ppt_h"/>
                                              </p:val>
                                            </p:tav>
                                          </p:tavLst>
                                        </p:anim>
                                        <p:anim calcmode="lin" valueType="num">
                                          <p:cBhvr>
                                            <p:cTn id="43" dur="500" fill="hold"/>
                                            <p:tgtEl>
                                              <p:spTgt spid="443"/>
                                            </p:tgtEl>
                                            <p:attrNameLst>
                                              <p:attrName>style.rotation</p:attrName>
                                            </p:attrNameLst>
                                          </p:cBhvr>
                                          <p:tavLst>
                                            <p:tav tm="0">
                                              <p:val>
                                                <p:fltVal val="360"/>
                                              </p:val>
                                            </p:tav>
                                            <p:tav tm="100000">
                                              <p:val>
                                                <p:fltVal val="0"/>
                                              </p:val>
                                            </p:tav>
                                          </p:tavLst>
                                        </p:anim>
                                        <p:animEffect transition="in" filter="fade">
                                          <p:cBhvr>
                                            <p:cTn id="44" dur="500"/>
                                            <p:tgtEl>
                                              <p:spTgt spid="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alphaModFix amt="0"/>
            <a:lum/>
          </a:blip>
          <a:srcRect/>
          <a:stretch>
            <a:fillRect/>
          </a:stretch>
        </a:blipFill>
        <a:effectLst/>
      </p:bgPr>
    </p:bg>
    <p:spTree>
      <p:nvGrpSpPr>
        <p:cNvPr id="1" name=""/>
        <p:cNvGrpSpPr/>
        <p:nvPr/>
      </p:nvGrpSpPr>
      <p:grpSpPr>
        <a:xfrm>
          <a:off x="0" y="0"/>
          <a:ext cx="0" cy="0"/>
          <a:chOff x="0" y="0"/>
          <a:chExt cx="0" cy="0"/>
        </a:xfrm>
      </p:grpSpPr>
      <p:grpSp>
        <p:nvGrpSpPr>
          <p:cNvPr id="446" name="组合 445"/>
          <p:cNvGrpSpPr/>
          <p:nvPr/>
        </p:nvGrpSpPr>
        <p:grpSpPr>
          <a:xfrm>
            <a:off x="-161312" y="-173889"/>
            <a:ext cx="2234133" cy="1091464"/>
            <a:chOff x="-161312" y="-173889"/>
            <a:chExt cx="2234133" cy="1091464"/>
          </a:xfrm>
        </p:grpSpPr>
        <p:grpSp>
          <p:nvGrpSpPr>
            <p:cNvPr id="436" name="组合 435"/>
            <p:cNvGrpSpPr/>
            <p:nvPr/>
          </p:nvGrpSpPr>
          <p:grpSpPr>
            <a:xfrm>
              <a:off x="-161312" y="-173889"/>
              <a:ext cx="1193210" cy="1091464"/>
              <a:chOff x="-161312" y="-173889"/>
              <a:chExt cx="1193210" cy="1091464"/>
            </a:xfrm>
          </p:grpSpPr>
          <p:pic>
            <p:nvPicPr>
              <p:cNvPr id="28" name="图片 27"/>
              <p:cNvPicPr>
                <a:picLocks noChangeAspect="1"/>
              </p:cNvPicPr>
              <p:nvPr/>
            </p:nvPicPr>
            <p:blipFill>
              <a:blip r:embed="rId3" cstate="print"/>
              <a:stretch>
                <a:fillRect/>
              </a:stretch>
            </p:blipFill>
            <p:spPr>
              <a:xfrm>
                <a:off x="-161312" y="-173889"/>
                <a:ext cx="1193210" cy="1091464"/>
              </a:xfrm>
              <a:prstGeom prst="rect">
                <a:avLst/>
              </a:prstGeom>
            </p:spPr>
          </p:pic>
          <p:cxnSp>
            <p:nvCxnSpPr>
              <p:cNvPr id="31" name="直接连接符 30"/>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445" name="直接连接符 444"/>
            <p:cNvCxnSpPr/>
            <p:nvPr/>
          </p:nvCxnSpPr>
          <p:spPr>
            <a:xfrm flipH="1">
              <a:off x="-22679" y="781050"/>
              <a:ext cx="2095500"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2" name="文本框 11">
            <a:extLst>
              <a:ext uri="{FF2B5EF4-FFF2-40B4-BE49-F238E27FC236}">
                <a16:creationId xmlns:a16="http://schemas.microsoft.com/office/drawing/2014/main" id="{C2B44A57-A31B-5E4A-891A-135E23C0B914}"/>
              </a:ext>
            </a:extLst>
          </p:cNvPr>
          <p:cNvSpPr txBox="1"/>
          <p:nvPr/>
        </p:nvSpPr>
        <p:spPr>
          <a:xfrm>
            <a:off x="940472" y="171775"/>
            <a:ext cx="4989681" cy="1077218"/>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腾祥嘉丽纤圆繁" panose="01010104010101010101" pitchFamily="2" charset="-122"/>
                <a:ea typeface="腾祥嘉丽纤圆繁" panose="01010104010101010101" pitchFamily="2" charset="-122"/>
                <a:cs typeface="+mn-cs"/>
              </a:rPr>
              <a:t>4. WIENER FILTERING </a:t>
            </a:r>
          </a:p>
          <a:p>
            <a:pPr marL="0" marR="0" lvl="0" indent="0" algn="dist" defTabSz="914400" rtl="0" eaLnBrk="1" fontAlgn="auto" latinLnBrk="0" hangingPunct="1">
              <a:lnSpc>
                <a:spcPct val="100000"/>
              </a:lnSpc>
              <a:spcBef>
                <a:spcPts val="0"/>
              </a:spcBef>
              <a:spcAft>
                <a:spcPts val="0"/>
              </a:spcAft>
              <a:buClrTx/>
              <a:buSzTx/>
              <a:buFontTx/>
              <a:buNone/>
              <a:tabLst/>
              <a:defRPr/>
            </a:pPr>
            <a:endParaRPr kumimoji="0" lang="en" altLang="zh-CN" sz="3200" b="1" i="0" u="none" strike="noStrike" kern="1200" cap="none" spc="0" normalizeH="0" baseline="0" noProof="0" dirty="0">
              <a:ln>
                <a:noFill/>
              </a:ln>
              <a:solidFill>
                <a:prstClr val="black"/>
              </a:solidFill>
              <a:effectLst/>
              <a:uLnTx/>
              <a:uFillTx/>
              <a:latin typeface="腾祥嘉丽纤圆繁" panose="01010104010101010101" pitchFamily="2" charset="-122"/>
              <a:ea typeface="腾祥嘉丽纤圆繁" panose="01010104010101010101" pitchFamily="2" charset="-122"/>
              <a:cs typeface="+mn-cs"/>
            </a:endParaRPr>
          </a:p>
        </p:txBody>
      </p:sp>
      <p:sp>
        <p:nvSpPr>
          <p:cNvPr id="2" name="文本框 1">
            <a:extLst>
              <a:ext uri="{FF2B5EF4-FFF2-40B4-BE49-F238E27FC236}">
                <a16:creationId xmlns:a16="http://schemas.microsoft.com/office/drawing/2014/main" id="{62E0AC90-CDCA-464D-86C7-8A27D5AC89F9}"/>
              </a:ext>
            </a:extLst>
          </p:cNvPr>
          <p:cNvSpPr txBox="1"/>
          <p:nvPr/>
        </p:nvSpPr>
        <p:spPr>
          <a:xfrm>
            <a:off x="719657" y="3300683"/>
            <a:ext cx="11061943" cy="2308324"/>
          </a:xfrm>
          <a:prstGeom prst="rect">
            <a:avLst/>
          </a:prstGeom>
          <a:noFill/>
        </p:spPr>
        <p:txBody>
          <a:bodyPr wrap="square" rtlCol="0">
            <a:spAutoFit/>
          </a:bodyPr>
          <a:lstStyle/>
          <a:p>
            <a:r>
              <a:rPr lang="zh-CN" altLang="en-US" sz="2400" dirty="0"/>
              <a:t>    </a:t>
            </a:r>
            <a:r>
              <a:rPr lang="en" altLang="zh-CN" sz="2400" dirty="0"/>
              <a:t>As expected, the estimation error decreases when we have fewer constraints on the filter. However, the removal of constraints makes the filter design problem more difficult. The Wiener filter is not very amenable to state estimation because of difficulty in extension to MIMO problems with state variable descriptions, and difficulty in application to signals with time-varying statistical properties. </a:t>
            </a:r>
            <a:endParaRPr lang="en" altLang="zh-CN" sz="3200" dirty="0"/>
          </a:p>
          <a:p>
            <a:endParaRPr kumimoji="1" lang="zh-CN" altLang="en-US" sz="2400" dirty="0"/>
          </a:p>
        </p:txBody>
      </p:sp>
      <p:pic>
        <p:nvPicPr>
          <p:cNvPr id="4" name="图片 3" descr="文本&#10;&#10;描述已自动生成">
            <a:extLst>
              <a:ext uri="{FF2B5EF4-FFF2-40B4-BE49-F238E27FC236}">
                <a16:creationId xmlns:a16="http://schemas.microsoft.com/office/drawing/2014/main" id="{F34719D5-A36F-0240-9728-534865CAA5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0779" y="1248993"/>
            <a:ext cx="7346197" cy="1615231"/>
          </a:xfrm>
          <a:prstGeom prst="rect">
            <a:avLst/>
          </a:prstGeom>
        </p:spPr>
      </p:pic>
    </p:spTree>
    <p:extLst>
      <p:ext uri="{BB962C8B-B14F-4D97-AF65-F5344CB8AC3E}">
        <p14:creationId xmlns:p14="http://schemas.microsoft.com/office/powerpoint/2010/main" val="2995782902"/>
      </p:ext>
    </p:extLst>
  </p:cSld>
  <p:clrMapOvr>
    <a:masterClrMapping/>
  </p:clrMapOvr>
  <mc:AlternateContent xmlns:mc="http://schemas.openxmlformats.org/markup-compatibility/2006" xmlns:p14="http://schemas.microsoft.com/office/powerpoint/2010/main">
    <mc:Choice Requires="p14">
      <p:transition spd="slow" advTm="4000">
        <p14:ripple/>
      </p:transition>
    </mc:Choice>
    <mc:Fallback xmlns="">
      <p:transition spd="slow" advTm="4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14:bounceEnd="38000">
                                          <p:cBhvr additive="base">
                                            <p:cTn id="7" dur="500" fill="hold"/>
                                            <p:tgtEl>
                                              <p:spTgt spid="446"/>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4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cBhvr additive="base">
                                            <p:cTn id="7" dur="500" fill="hold"/>
                                            <p:tgtEl>
                                              <p:spTgt spid="446"/>
                                            </p:tgtEl>
                                            <p:attrNameLst>
                                              <p:attrName>ppt_x</p:attrName>
                                            </p:attrNameLst>
                                          </p:cBhvr>
                                          <p:tavLst>
                                            <p:tav tm="0">
                                              <p:val>
                                                <p:strVal val="0-#ppt_w/2"/>
                                              </p:val>
                                            </p:tav>
                                            <p:tav tm="100000">
                                              <p:val>
                                                <p:strVal val="#ppt_x"/>
                                              </p:val>
                                            </p:tav>
                                          </p:tavLst>
                                        </p:anim>
                                        <p:anim calcmode="lin" valueType="num">
                                          <p:cBhvr additive="base">
                                            <p:cTn id="8" dur="500" fill="hold"/>
                                            <p:tgtEl>
                                              <p:spTgt spid="446"/>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p:cTn id="11" dur="300" fill="hold"/>
                                            <p:tgtEl>
                                              <p:spTgt spid="14"/>
                                            </p:tgtEl>
                                            <p:attrNameLst>
                                              <p:attrName>ppt_w</p:attrName>
                                            </p:attrNameLst>
                                          </p:cBhvr>
                                          <p:tavLst>
                                            <p:tav tm="0">
                                              <p:val>
                                                <p:fltVal val="0"/>
                                              </p:val>
                                            </p:tav>
                                            <p:tav tm="100000">
                                              <p:val>
                                                <p:strVal val="#ppt_w"/>
                                              </p:val>
                                            </p:tav>
                                          </p:tavLst>
                                        </p:anim>
                                        <p:anim calcmode="lin" valueType="num">
                                          <p:cBhvr>
                                            <p:cTn id="12" dur="300" fill="hold"/>
                                            <p:tgtEl>
                                              <p:spTgt spid="14"/>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550"/>
                                      </p:stCondLst>
                                      <p:childTnLst>
                                        <p:animScale>
                                          <p:cBhvr>
                                            <p:cTn id="14" dur="150" fill="hold"/>
                                            <p:tgtEl>
                                              <p:spTgt spid="14"/>
                                            </p:tgtEl>
                                          </p:cBhvr>
                                          <p:by x="110000" y="110000"/>
                                        </p:animScale>
                                      </p:childTnLst>
                                    </p:cTn>
                                  </p:par>
                                  <p:par>
                                    <p:cTn id="15" presetID="23" presetClass="entr" presetSubtype="16" fill="hold" nodeType="withEffect">
                                      <p:stCondLst>
                                        <p:cond delay="550"/>
                                      </p:stCondLst>
                                      <p:childTnLst>
                                        <p:set>
                                          <p:cBhvr>
                                            <p:cTn id="16" dur="1" fill="hold">
                                              <p:stCondLst>
                                                <p:cond delay="0"/>
                                              </p:stCondLst>
                                            </p:cTn>
                                            <p:tgtEl>
                                              <p:spTgt spid="437"/>
                                            </p:tgtEl>
                                            <p:attrNameLst>
                                              <p:attrName>style.visibility</p:attrName>
                                            </p:attrNameLst>
                                          </p:cBhvr>
                                          <p:to>
                                            <p:strVal val="visible"/>
                                          </p:to>
                                        </p:set>
                                        <p:anim calcmode="lin" valueType="num">
                                          <p:cBhvr>
                                            <p:cTn id="17" dur="200" fill="hold"/>
                                            <p:tgtEl>
                                              <p:spTgt spid="437"/>
                                            </p:tgtEl>
                                            <p:attrNameLst>
                                              <p:attrName>ppt_w</p:attrName>
                                            </p:attrNameLst>
                                          </p:cBhvr>
                                          <p:tavLst>
                                            <p:tav tm="0">
                                              <p:val>
                                                <p:fltVal val="0"/>
                                              </p:val>
                                            </p:tav>
                                            <p:tav tm="100000">
                                              <p:val>
                                                <p:strVal val="#ppt_w"/>
                                              </p:val>
                                            </p:tav>
                                          </p:tavLst>
                                        </p:anim>
                                        <p:anim calcmode="lin" valueType="num">
                                          <p:cBhvr>
                                            <p:cTn id="18" dur="200" fill="hold"/>
                                            <p:tgtEl>
                                              <p:spTgt spid="437"/>
                                            </p:tgtEl>
                                            <p:attrNameLst>
                                              <p:attrName>ppt_h</p:attrName>
                                            </p:attrNameLst>
                                          </p:cBhvr>
                                          <p:tavLst>
                                            <p:tav tm="0">
                                              <p:val>
                                                <p:fltVal val="0"/>
                                              </p:val>
                                            </p:tav>
                                            <p:tav tm="100000">
                                              <p:val>
                                                <p:strVal val="#ppt_h"/>
                                              </p:val>
                                            </p:tav>
                                          </p:tavLst>
                                        </p:anim>
                                      </p:childTnLst>
                                    </p:cTn>
                                  </p:par>
                                  <p:par>
                                    <p:cTn id="19" presetID="6" presetClass="emph" presetSubtype="0" autoRev="1" fill="hold" nodeType="withEffect">
                                      <p:stCondLst>
                                        <p:cond delay="800"/>
                                      </p:stCondLst>
                                      <p:childTnLst>
                                        <p:animScale>
                                          <p:cBhvr>
                                            <p:cTn id="20" dur="100" fill="hold"/>
                                            <p:tgtEl>
                                              <p:spTgt spid="437"/>
                                            </p:tgtEl>
                                          </p:cBhvr>
                                          <p:by x="110000" y="100000"/>
                                        </p:animScale>
                                      </p:childTnLst>
                                    </p:cTn>
                                  </p:par>
                                  <p:par>
                                    <p:cTn id="21" presetID="6" presetClass="emph" presetSubtype="0" autoRev="1" fill="hold" nodeType="withEffect">
                                      <p:stCondLst>
                                        <p:cond delay="1000"/>
                                      </p:stCondLst>
                                      <p:childTnLst>
                                        <p:animScale>
                                          <p:cBhvr>
                                            <p:cTn id="22" dur="100" fill="hold"/>
                                            <p:tgtEl>
                                              <p:spTgt spid="437"/>
                                            </p:tgtEl>
                                          </p:cBhvr>
                                          <p:by x="95000" y="100000"/>
                                        </p:animScale>
                                      </p:childTnLst>
                                    </p:cTn>
                                  </p:par>
                                  <p:par>
                                    <p:cTn id="23" presetID="2" presetClass="entr" presetSubtype="2" decel="100000" fill="hold" nodeType="withEffect">
                                      <p:stCondLst>
                                        <p:cond delay="1250"/>
                                      </p:stCondLst>
                                      <p:childTnLst>
                                        <p:set>
                                          <p:cBhvr>
                                            <p:cTn id="24" dur="1" fill="hold">
                                              <p:stCondLst>
                                                <p:cond delay="0"/>
                                              </p:stCondLst>
                                            </p:cTn>
                                            <p:tgtEl>
                                              <p:spTgt spid="432"/>
                                            </p:tgtEl>
                                            <p:attrNameLst>
                                              <p:attrName>style.visibility</p:attrName>
                                            </p:attrNameLst>
                                          </p:cBhvr>
                                          <p:to>
                                            <p:strVal val="visible"/>
                                          </p:to>
                                        </p:set>
                                        <p:anim calcmode="lin" valueType="num">
                                          <p:cBhvr additive="base">
                                            <p:cTn id="25" dur="500" fill="hold"/>
                                            <p:tgtEl>
                                              <p:spTgt spid="432"/>
                                            </p:tgtEl>
                                            <p:attrNameLst>
                                              <p:attrName>ppt_x</p:attrName>
                                            </p:attrNameLst>
                                          </p:cBhvr>
                                          <p:tavLst>
                                            <p:tav tm="0">
                                              <p:val>
                                                <p:strVal val="1+#ppt_w/2"/>
                                              </p:val>
                                            </p:tav>
                                            <p:tav tm="100000">
                                              <p:val>
                                                <p:strVal val="#ppt_x"/>
                                              </p:val>
                                            </p:tav>
                                          </p:tavLst>
                                        </p:anim>
                                        <p:anim calcmode="lin" valueType="num">
                                          <p:cBhvr additive="base">
                                            <p:cTn id="26" dur="500" fill="hold"/>
                                            <p:tgtEl>
                                              <p:spTgt spid="432"/>
                                            </p:tgtEl>
                                            <p:attrNameLst>
                                              <p:attrName>ppt_y</p:attrName>
                                            </p:attrNameLst>
                                          </p:cBhvr>
                                          <p:tavLst>
                                            <p:tav tm="0">
                                              <p:val>
                                                <p:strVal val="#ppt_y"/>
                                              </p:val>
                                            </p:tav>
                                            <p:tav tm="100000">
                                              <p:val>
                                                <p:strVal val="#ppt_y"/>
                                              </p:val>
                                            </p:tav>
                                          </p:tavLst>
                                        </p:anim>
                                      </p:childTnLst>
                                    </p:cTn>
                                  </p:par>
                                  <p:par>
                                    <p:cTn id="27" presetID="2" presetClass="entr" presetSubtype="8" decel="100000" fill="hold" nodeType="withEffect">
                                      <p:stCondLst>
                                        <p:cond delay="1400"/>
                                      </p:stCondLst>
                                      <p:childTnLst>
                                        <p:set>
                                          <p:cBhvr>
                                            <p:cTn id="28" dur="1" fill="hold">
                                              <p:stCondLst>
                                                <p:cond delay="0"/>
                                              </p:stCondLst>
                                            </p:cTn>
                                            <p:tgtEl>
                                              <p:spTgt spid="433"/>
                                            </p:tgtEl>
                                            <p:attrNameLst>
                                              <p:attrName>style.visibility</p:attrName>
                                            </p:attrNameLst>
                                          </p:cBhvr>
                                          <p:to>
                                            <p:strVal val="visible"/>
                                          </p:to>
                                        </p:set>
                                        <p:anim calcmode="lin" valueType="num">
                                          <p:cBhvr additive="base">
                                            <p:cTn id="29" dur="500" fill="hold"/>
                                            <p:tgtEl>
                                              <p:spTgt spid="433"/>
                                            </p:tgtEl>
                                            <p:attrNameLst>
                                              <p:attrName>ppt_x</p:attrName>
                                            </p:attrNameLst>
                                          </p:cBhvr>
                                          <p:tavLst>
                                            <p:tav tm="0">
                                              <p:val>
                                                <p:strVal val="0-#ppt_w/2"/>
                                              </p:val>
                                            </p:tav>
                                            <p:tav tm="100000">
                                              <p:val>
                                                <p:strVal val="#ppt_x"/>
                                              </p:val>
                                            </p:tav>
                                          </p:tavLst>
                                        </p:anim>
                                        <p:anim calcmode="lin" valueType="num">
                                          <p:cBhvr additive="base">
                                            <p:cTn id="30" dur="500" fill="hold"/>
                                            <p:tgtEl>
                                              <p:spTgt spid="433"/>
                                            </p:tgtEl>
                                            <p:attrNameLst>
                                              <p:attrName>ppt_y</p:attrName>
                                            </p:attrNameLst>
                                          </p:cBhvr>
                                          <p:tavLst>
                                            <p:tav tm="0">
                                              <p:val>
                                                <p:strVal val="#ppt_y"/>
                                              </p:val>
                                            </p:tav>
                                            <p:tav tm="100000">
                                              <p:val>
                                                <p:strVal val="#ppt_y"/>
                                              </p:val>
                                            </p:tav>
                                          </p:tavLst>
                                        </p:anim>
                                      </p:childTnLst>
                                    </p:cTn>
                                  </p:par>
                                  <p:par>
                                    <p:cTn id="31" presetID="2" presetClass="entr" presetSubtype="2" decel="100000" fill="hold" nodeType="withEffect">
                                      <p:stCondLst>
                                        <p:cond delay="1500"/>
                                      </p:stCondLst>
                                      <p:childTnLst>
                                        <p:set>
                                          <p:cBhvr>
                                            <p:cTn id="32" dur="1" fill="hold">
                                              <p:stCondLst>
                                                <p:cond delay="0"/>
                                              </p:stCondLst>
                                            </p:cTn>
                                            <p:tgtEl>
                                              <p:spTgt spid="435"/>
                                            </p:tgtEl>
                                            <p:attrNameLst>
                                              <p:attrName>style.visibility</p:attrName>
                                            </p:attrNameLst>
                                          </p:cBhvr>
                                          <p:to>
                                            <p:strVal val="visible"/>
                                          </p:to>
                                        </p:set>
                                        <p:anim calcmode="lin" valueType="num">
                                          <p:cBhvr additive="base">
                                            <p:cTn id="33" dur="500" fill="hold"/>
                                            <p:tgtEl>
                                              <p:spTgt spid="435"/>
                                            </p:tgtEl>
                                            <p:attrNameLst>
                                              <p:attrName>ppt_x</p:attrName>
                                            </p:attrNameLst>
                                          </p:cBhvr>
                                          <p:tavLst>
                                            <p:tav tm="0">
                                              <p:val>
                                                <p:strVal val="1+#ppt_w/2"/>
                                              </p:val>
                                            </p:tav>
                                            <p:tav tm="100000">
                                              <p:val>
                                                <p:strVal val="#ppt_x"/>
                                              </p:val>
                                            </p:tav>
                                          </p:tavLst>
                                        </p:anim>
                                        <p:anim calcmode="lin" valueType="num">
                                          <p:cBhvr additive="base">
                                            <p:cTn id="34" dur="500" fill="hold"/>
                                            <p:tgtEl>
                                              <p:spTgt spid="435"/>
                                            </p:tgtEl>
                                            <p:attrNameLst>
                                              <p:attrName>ppt_y</p:attrName>
                                            </p:attrNameLst>
                                          </p:cBhvr>
                                          <p:tavLst>
                                            <p:tav tm="0">
                                              <p:val>
                                                <p:strVal val="#ppt_y"/>
                                              </p:val>
                                            </p:tav>
                                            <p:tav tm="100000">
                                              <p:val>
                                                <p:strVal val="#ppt_y"/>
                                              </p:val>
                                            </p:tav>
                                          </p:tavLst>
                                        </p:anim>
                                      </p:childTnLst>
                                    </p:cTn>
                                  </p:par>
                                  <p:par>
                                    <p:cTn id="35" presetID="2" presetClass="entr" presetSubtype="8" decel="100000" fill="hold" nodeType="withEffect">
                                      <p:stCondLst>
                                        <p:cond delay="1600"/>
                                      </p:stCondLst>
                                      <p:childTnLst>
                                        <p:set>
                                          <p:cBhvr>
                                            <p:cTn id="36" dur="1" fill="hold">
                                              <p:stCondLst>
                                                <p:cond delay="0"/>
                                              </p:stCondLst>
                                            </p:cTn>
                                            <p:tgtEl>
                                              <p:spTgt spid="434"/>
                                            </p:tgtEl>
                                            <p:attrNameLst>
                                              <p:attrName>style.visibility</p:attrName>
                                            </p:attrNameLst>
                                          </p:cBhvr>
                                          <p:to>
                                            <p:strVal val="visible"/>
                                          </p:to>
                                        </p:set>
                                        <p:anim calcmode="lin" valueType="num">
                                          <p:cBhvr additive="base">
                                            <p:cTn id="37" dur="500" fill="hold"/>
                                            <p:tgtEl>
                                              <p:spTgt spid="434"/>
                                            </p:tgtEl>
                                            <p:attrNameLst>
                                              <p:attrName>ppt_x</p:attrName>
                                            </p:attrNameLst>
                                          </p:cBhvr>
                                          <p:tavLst>
                                            <p:tav tm="0">
                                              <p:val>
                                                <p:strVal val="0-#ppt_w/2"/>
                                              </p:val>
                                            </p:tav>
                                            <p:tav tm="100000">
                                              <p:val>
                                                <p:strVal val="#ppt_x"/>
                                              </p:val>
                                            </p:tav>
                                          </p:tavLst>
                                        </p:anim>
                                        <p:anim calcmode="lin" valueType="num">
                                          <p:cBhvr additive="base">
                                            <p:cTn id="38" dur="500" fill="hold"/>
                                            <p:tgtEl>
                                              <p:spTgt spid="434"/>
                                            </p:tgtEl>
                                            <p:attrNameLst>
                                              <p:attrName>ppt_y</p:attrName>
                                            </p:attrNameLst>
                                          </p:cBhvr>
                                          <p:tavLst>
                                            <p:tav tm="0">
                                              <p:val>
                                                <p:strVal val="#ppt_y"/>
                                              </p:val>
                                            </p:tav>
                                            <p:tav tm="100000">
                                              <p:val>
                                                <p:strVal val="#ppt_y"/>
                                              </p:val>
                                            </p:tav>
                                          </p:tavLst>
                                        </p:anim>
                                      </p:childTnLst>
                                    </p:cTn>
                                  </p:par>
                                  <p:par>
                                    <p:cTn id="39" presetID="49" presetClass="entr" presetSubtype="0" decel="100000" fill="hold" nodeType="withEffect">
                                      <p:stCondLst>
                                        <p:cond delay="1000"/>
                                      </p:stCondLst>
                                      <p:childTnLst>
                                        <p:set>
                                          <p:cBhvr>
                                            <p:cTn id="40" dur="1" fill="hold">
                                              <p:stCondLst>
                                                <p:cond delay="0"/>
                                              </p:stCondLst>
                                            </p:cTn>
                                            <p:tgtEl>
                                              <p:spTgt spid="443"/>
                                            </p:tgtEl>
                                            <p:attrNameLst>
                                              <p:attrName>style.visibility</p:attrName>
                                            </p:attrNameLst>
                                          </p:cBhvr>
                                          <p:to>
                                            <p:strVal val="visible"/>
                                          </p:to>
                                        </p:set>
                                        <p:anim calcmode="lin" valueType="num">
                                          <p:cBhvr>
                                            <p:cTn id="41" dur="500" fill="hold"/>
                                            <p:tgtEl>
                                              <p:spTgt spid="443"/>
                                            </p:tgtEl>
                                            <p:attrNameLst>
                                              <p:attrName>ppt_w</p:attrName>
                                            </p:attrNameLst>
                                          </p:cBhvr>
                                          <p:tavLst>
                                            <p:tav tm="0">
                                              <p:val>
                                                <p:fltVal val="0"/>
                                              </p:val>
                                            </p:tav>
                                            <p:tav tm="100000">
                                              <p:val>
                                                <p:strVal val="#ppt_w"/>
                                              </p:val>
                                            </p:tav>
                                          </p:tavLst>
                                        </p:anim>
                                        <p:anim calcmode="lin" valueType="num">
                                          <p:cBhvr>
                                            <p:cTn id="42" dur="500" fill="hold"/>
                                            <p:tgtEl>
                                              <p:spTgt spid="443"/>
                                            </p:tgtEl>
                                            <p:attrNameLst>
                                              <p:attrName>ppt_h</p:attrName>
                                            </p:attrNameLst>
                                          </p:cBhvr>
                                          <p:tavLst>
                                            <p:tav tm="0">
                                              <p:val>
                                                <p:fltVal val="0"/>
                                              </p:val>
                                            </p:tav>
                                            <p:tav tm="100000">
                                              <p:val>
                                                <p:strVal val="#ppt_h"/>
                                              </p:val>
                                            </p:tav>
                                          </p:tavLst>
                                        </p:anim>
                                        <p:anim calcmode="lin" valueType="num">
                                          <p:cBhvr>
                                            <p:cTn id="43" dur="500" fill="hold"/>
                                            <p:tgtEl>
                                              <p:spTgt spid="443"/>
                                            </p:tgtEl>
                                            <p:attrNameLst>
                                              <p:attrName>style.rotation</p:attrName>
                                            </p:attrNameLst>
                                          </p:cBhvr>
                                          <p:tavLst>
                                            <p:tav tm="0">
                                              <p:val>
                                                <p:fltVal val="360"/>
                                              </p:val>
                                            </p:tav>
                                            <p:tav tm="100000">
                                              <p:val>
                                                <p:fltVal val="0"/>
                                              </p:val>
                                            </p:tav>
                                          </p:tavLst>
                                        </p:anim>
                                        <p:animEffect transition="in" filter="fade">
                                          <p:cBhvr>
                                            <p:cTn id="44" dur="500"/>
                                            <p:tgtEl>
                                              <p:spTgt spid="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矩形 120"/>
          <p:cNvSpPr/>
          <p:nvPr/>
        </p:nvSpPr>
        <p:spPr>
          <a:xfrm>
            <a:off x="5882958" y="4650168"/>
            <a:ext cx="210228" cy="226404"/>
          </a:xfrm>
          <a:prstGeom prst="rect">
            <a:avLst/>
          </a:prstGeom>
        </p:spPr>
        <p:txBody>
          <a:bodyPr wrap="square">
            <a:prstTxWarp prst="textPlain">
              <a:avLst/>
            </a:prstTxWarp>
            <a:spAutoFit/>
          </a:bodyPr>
          <a:lstStyle/>
          <a:p>
            <a:pPr algn="ctr"/>
            <a:r>
              <a:rPr lang="zh-CN" altLang="en-US" spc="-10000" baseline="-25000" dirty="0">
                <a:gradFill>
                  <a:gsLst>
                    <a:gs pos="0">
                      <a:schemeClr val="bg1">
                        <a:alpha val="70000"/>
                      </a:schemeClr>
                    </a:gs>
                    <a:gs pos="76000">
                      <a:schemeClr val="bg1">
                        <a:alpha val="0"/>
                      </a:schemeClr>
                    </a:gs>
                  </a:gsLst>
                  <a:path path="circle">
                    <a:fillToRect l="50000" t="50000" r="50000" b="50000"/>
                  </a:path>
                </a:gradFill>
              </a:rPr>
              <a:t>●●●●●●●●●●●●●●●●●●●●●●●●●●●●●●</a:t>
            </a:r>
          </a:p>
        </p:txBody>
      </p:sp>
      <p:sp>
        <p:nvSpPr>
          <p:cNvPr id="122" name="矩形 121"/>
          <p:cNvSpPr/>
          <p:nvPr/>
        </p:nvSpPr>
        <p:spPr>
          <a:xfrm>
            <a:off x="5882958" y="4650168"/>
            <a:ext cx="210228" cy="226404"/>
          </a:xfrm>
          <a:prstGeom prst="rect">
            <a:avLst/>
          </a:prstGeom>
        </p:spPr>
        <p:txBody>
          <a:bodyPr wrap="square">
            <a:prstTxWarp prst="textPlain">
              <a:avLst/>
            </a:prstTxWarp>
            <a:spAutoFit/>
          </a:bodyPr>
          <a:lstStyle/>
          <a:p>
            <a:pPr algn="ctr"/>
            <a:r>
              <a:rPr lang="zh-CN" altLang="en-US" spc="-10000" baseline="-25000" dirty="0">
                <a:gradFill>
                  <a:gsLst>
                    <a:gs pos="0">
                      <a:schemeClr val="bg1">
                        <a:alpha val="70000"/>
                      </a:schemeClr>
                    </a:gs>
                    <a:gs pos="76000">
                      <a:schemeClr val="bg1">
                        <a:alpha val="0"/>
                      </a:schemeClr>
                    </a:gs>
                  </a:gsLst>
                  <a:path path="circle">
                    <a:fillToRect l="50000" t="50000" r="50000" b="50000"/>
                  </a:path>
                </a:gradFill>
              </a:rPr>
              <a:t>●●●●●●●●●●●●●●●●●●●●●●●●●●●●●●</a:t>
            </a:r>
          </a:p>
        </p:txBody>
      </p:sp>
      <p:pic>
        <p:nvPicPr>
          <p:cNvPr id="134" name="图片 133"/>
          <p:cNvPicPr/>
          <p:nvPr/>
        </p:nvPicPr>
        <p:blipFill>
          <a:blip r:embed="rId3" cstate="print">
            <a:extLst>
              <a:ext uri="{28A0092B-C50C-407E-A947-70E740481C1C}">
                <a14:useLocalDpi xmlns:a14="http://schemas.microsoft.com/office/drawing/2010/main" val="0"/>
              </a:ext>
            </a:extLst>
          </a:blip>
          <a:stretch>
            <a:fillRect/>
          </a:stretch>
        </p:blipFill>
        <p:spPr>
          <a:xfrm>
            <a:off x="3317543" y="-261839"/>
            <a:ext cx="5177528" cy="5177528"/>
          </a:xfrm>
          <a:prstGeom prst="rect">
            <a:avLst/>
          </a:prstGeom>
        </p:spPr>
      </p:pic>
      <p:sp>
        <p:nvSpPr>
          <p:cNvPr id="22" name="任意多边形 21"/>
          <p:cNvSpPr/>
          <p:nvPr/>
        </p:nvSpPr>
        <p:spPr>
          <a:xfrm>
            <a:off x="4806628" y="190500"/>
            <a:ext cx="1185231" cy="787400"/>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 name="connsiteX0-1" fmla="*/ 220031 w 1185231"/>
              <a:gd name="connsiteY0-2" fmla="*/ 787400 h 787400"/>
              <a:gd name="connsiteX1-3" fmla="*/ 67631 w 1185231"/>
              <a:gd name="connsiteY1-4" fmla="*/ 647700 h 787400"/>
              <a:gd name="connsiteX2-5" fmla="*/ 1185231 w 1185231"/>
              <a:gd name="connsiteY2-6" fmla="*/ 0 h 787400"/>
              <a:gd name="connsiteX0-7" fmla="*/ 220031 w 1185231"/>
              <a:gd name="connsiteY0-8" fmla="*/ 787400 h 787400"/>
              <a:gd name="connsiteX1-9" fmla="*/ 67631 w 1185231"/>
              <a:gd name="connsiteY1-10" fmla="*/ 647700 h 787400"/>
              <a:gd name="connsiteX2-11" fmla="*/ 1185231 w 1185231"/>
              <a:gd name="connsiteY2-12" fmla="*/ 0 h 787400"/>
              <a:gd name="connsiteX0-13" fmla="*/ 220031 w 1185231"/>
              <a:gd name="connsiteY0-14" fmla="*/ 787400 h 787400"/>
              <a:gd name="connsiteX1-15" fmla="*/ 67631 w 1185231"/>
              <a:gd name="connsiteY1-16" fmla="*/ 647700 h 787400"/>
              <a:gd name="connsiteX2-17" fmla="*/ 1185231 w 1185231"/>
              <a:gd name="connsiteY2-18" fmla="*/ 0 h 787400"/>
            </a:gdLst>
            <a:ahLst/>
            <a:cxnLst>
              <a:cxn ang="0">
                <a:pos x="connsiteX0-1" y="connsiteY0-2"/>
              </a:cxn>
              <a:cxn ang="0">
                <a:pos x="connsiteX1-3" y="connsiteY1-4"/>
              </a:cxn>
              <a:cxn ang="0">
                <a:pos x="connsiteX2-5" y="connsiteY2-6"/>
              </a:cxn>
            </a:cxnLst>
            <a:rect l="l" t="t" r="r" b="b"/>
            <a:pathLst>
              <a:path w="1185231" h="787400">
                <a:moveTo>
                  <a:pt x="220031" y="787400"/>
                </a:moveTo>
                <a:cubicBezTo>
                  <a:pt x="63397" y="783166"/>
                  <a:pt x="-93236" y="778933"/>
                  <a:pt x="67631" y="647700"/>
                </a:cubicBezTo>
                <a:cubicBezTo>
                  <a:pt x="228498" y="516467"/>
                  <a:pt x="956631" y="121073"/>
                  <a:pt x="1185231" y="0"/>
                </a:cubicBezTo>
              </a:path>
            </a:pathLst>
          </a:custGeom>
          <a:noFill/>
          <a:ln>
            <a:gradFill>
              <a:gsLst>
                <a:gs pos="100000">
                  <a:srgbClr val="A2ADC2"/>
                </a:gs>
                <a:gs pos="0">
                  <a:schemeClr val="accent5">
                    <a:lumMod val="60000"/>
                    <a:lumOff val="40000"/>
                    <a:alpha val="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58" hidden="1"/>
          <p:cNvSpPr>
            <a:spLocks noChangeAspect="1"/>
          </p:cNvSpPr>
          <p:nvPr>
            <p:custDataLst>
              <p:tags r:id="rId1"/>
            </p:custDataLst>
          </p:nvPr>
        </p:nvSpPr>
        <p:spPr>
          <a:xfrm>
            <a:off x="4457700" y="3469156"/>
            <a:ext cx="3104031" cy="1303431"/>
          </a:xfrm>
          <a:custGeom>
            <a:avLst/>
            <a:gdLst>
              <a:gd name="connsiteX0" fmla="*/ 3082366 w 3104031"/>
              <a:gd name="connsiteY0" fmla="*/ 1220881 h 1303431"/>
              <a:gd name="connsiteX1" fmla="*/ 3104031 w 3104031"/>
              <a:gd name="connsiteY1" fmla="*/ 1242546 h 1303431"/>
              <a:gd name="connsiteX2" fmla="*/ 3082366 w 3104031"/>
              <a:gd name="connsiteY2" fmla="*/ 1264211 h 1303431"/>
              <a:gd name="connsiteX3" fmla="*/ 3060701 w 3104031"/>
              <a:gd name="connsiteY3" fmla="*/ 1242546 h 1303431"/>
              <a:gd name="connsiteX4" fmla="*/ 3082366 w 3104031"/>
              <a:gd name="connsiteY4" fmla="*/ 1220881 h 1303431"/>
              <a:gd name="connsiteX5" fmla="*/ 1241612 w 3104031"/>
              <a:gd name="connsiteY5" fmla="*/ 1207432 h 1303431"/>
              <a:gd name="connsiteX6" fmla="*/ 1289424 w 3104031"/>
              <a:gd name="connsiteY6" fmla="*/ 1255244 h 1303431"/>
              <a:gd name="connsiteX7" fmla="*/ 1241612 w 3104031"/>
              <a:gd name="connsiteY7" fmla="*/ 1303056 h 1303431"/>
              <a:gd name="connsiteX8" fmla="*/ 1193800 w 3104031"/>
              <a:gd name="connsiteY8" fmla="*/ 1255244 h 1303431"/>
              <a:gd name="connsiteX9" fmla="*/ 1241612 w 3104031"/>
              <a:gd name="connsiteY9" fmla="*/ 1207432 h 1303431"/>
              <a:gd name="connsiteX10" fmla="*/ 932891 w 3104031"/>
              <a:gd name="connsiteY10" fmla="*/ 1185956 h 1303431"/>
              <a:gd name="connsiteX11" fmla="*/ 976781 w 3104031"/>
              <a:gd name="connsiteY11" fmla="*/ 1229846 h 1303431"/>
              <a:gd name="connsiteX12" fmla="*/ 932891 w 3104031"/>
              <a:gd name="connsiteY12" fmla="*/ 1273736 h 1303431"/>
              <a:gd name="connsiteX13" fmla="*/ 889001 w 3104031"/>
              <a:gd name="connsiteY13" fmla="*/ 1229846 h 1303431"/>
              <a:gd name="connsiteX14" fmla="*/ 932891 w 3104031"/>
              <a:gd name="connsiteY14" fmla="*/ 1185956 h 1303431"/>
              <a:gd name="connsiteX15" fmla="*/ 2029386 w 3104031"/>
              <a:gd name="connsiteY15" fmla="*/ 1181659 h 1303431"/>
              <a:gd name="connsiteX16" fmla="*/ 2090272 w 3104031"/>
              <a:gd name="connsiteY16" fmla="*/ 1242545 h 1303431"/>
              <a:gd name="connsiteX17" fmla="*/ 2029386 w 3104031"/>
              <a:gd name="connsiteY17" fmla="*/ 1303431 h 1303431"/>
              <a:gd name="connsiteX18" fmla="*/ 1968500 w 3104031"/>
              <a:gd name="connsiteY18" fmla="*/ 1242545 h 1303431"/>
              <a:gd name="connsiteX19" fmla="*/ 2029386 w 3104031"/>
              <a:gd name="connsiteY19" fmla="*/ 1181659 h 1303431"/>
              <a:gd name="connsiteX20" fmla="*/ 3002616 w 3104031"/>
              <a:gd name="connsiteY20" fmla="*/ 1148228 h 1303431"/>
              <a:gd name="connsiteX21" fmla="*/ 3033432 w 3104031"/>
              <a:gd name="connsiteY21" fmla="*/ 1179044 h 1303431"/>
              <a:gd name="connsiteX22" fmla="*/ 3002616 w 3104031"/>
              <a:gd name="connsiteY22" fmla="*/ 1209860 h 1303431"/>
              <a:gd name="connsiteX23" fmla="*/ 2971800 w 3104031"/>
              <a:gd name="connsiteY23" fmla="*/ 1179044 h 1303431"/>
              <a:gd name="connsiteX24" fmla="*/ 3002616 w 3104031"/>
              <a:gd name="connsiteY24" fmla="*/ 1148228 h 1303431"/>
              <a:gd name="connsiteX25" fmla="*/ 58459 w 3104031"/>
              <a:gd name="connsiteY25" fmla="*/ 1120587 h 1303431"/>
              <a:gd name="connsiteX26" fmla="*/ 78817 w 3104031"/>
              <a:gd name="connsiteY26" fmla="*/ 1140945 h 1303431"/>
              <a:gd name="connsiteX27" fmla="*/ 58459 w 3104031"/>
              <a:gd name="connsiteY27" fmla="*/ 1161303 h 1303431"/>
              <a:gd name="connsiteX28" fmla="*/ 38101 w 3104031"/>
              <a:gd name="connsiteY28" fmla="*/ 1140945 h 1303431"/>
              <a:gd name="connsiteX29" fmla="*/ 58459 w 3104031"/>
              <a:gd name="connsiteY29" fmla="*/ 1120587 h 1303431"/>
              <a:gd name="connsiteX30" fmla="*/ 2686797 w 3104031"/>
              <a:gd name="connsiteY30" fmla="*/ 987797 h 1303431"/>
              <a:gd name="connsiteX31" fmla="*/ 2731994 w 3104031"/>
              <a:gd name="connsiteY31" fmla="*/ 1032994 h 1303431"/>
              <a:gd name="connsiteX32" fmla="*/ 2686797 w 3104031"/>
              <a:gd name="connsiteY32" fmla="*/ 1078191 h 1303431"/>
              <a:gd name="connsiteX33" fmla="*/ 2641600 w 3104031"/>
              <a:gd name="connsiteY33" fmla="*/ 1032994 h 1303431"/>
              <a:gd name="connsiteX34" fmla="*/ 2686797 w 3104031"/>
              <a:gd name="connsiteY34" fmla="*/ 987797 h 1303431"/>
              <a:gd name="connsiteX35" fmla="*/ 2061509 w 3104031"/>
              <a:gd name="connsiteY35" fmla="*/ 844735 h 1303431"/>
              <a:gd name="connsiteX36" fmla="*/ 2091018 w 3104031"/>
              <a:gd name="connsiteY36" fmla="*/ 874244 h 1303431"/>
              <a:gd name="connsiteX37" fmla="*/ 2061509 w 3104031"/>
              <a:gd name="connsiteY37" fmla="*/ 903753 h 1303431"/>
              <a:gd name="connsiteX38" fmla="*/ 2032000 w 3104031"/>
              <a:gd name="connsiteY38" fmla="*/ 874244 h 1303431"/>
              <a:gd name="connsiteX39" fmla="*/ 2061509 w 3104031"/>
              <a:gd name="connsiteY39" fmla="*/ 844735 h 1303431"/>
              <a:gd name="connsiteX40" fmla="*/ 2881594 w 3104031"/>
              <a:gd name="connsiteY40" fmla="*/ 786653 h 1303431"/>
              <a:gd name="connsiteX41" fmla="*/ 2943787 w 3104031"/>
              <a:gd name="connsiteY41" fmla="*/ 848846 h 1303431"/>
              <a:gd name="connsiteX42" fmla="*/ 2881594 w 3104031"/>
              <a:gd name="connsiteY42" fmla="*/ 911039 h 1303431"/>
              <a:gd name="connsiteX43" fmla="*/ 2819401 w 3104031"/>
              <a:gd name="connsiteY43" fmla="*/ 848846 h 1303431"/>
              <a:gd name="connsiteX44" fmla="*/ 2881594 w 3104031"/>
              <a:gd name="connsiteY44" fmla="*/ 786653 h 1303431"/>
              <a:gd name="connsiteX45" fmla="*/ 51734 w 3104031"/>
              <a:gd name="connsiteY45" fmla="*/ 771710 h 1303431"/>
              <a:gd name="connsiteX46" fmla="*/ 103468 w 3104031"/>
              <a:gd name="connsiteY46" fmla="*/ 823444 h 1303431"/>
              <a:gd name="connsiteX47" fmla="*/ 51734 w 3104031"/>
              <a:gd name="connsiteY47" fmla="*/ 875178 h 1303431"/>
              <a:gd name="connsiteX48" fmla="*/ 0 w 3104031"/>
              <a:gd name="connsiteY48" fmla="*/ 823444 h 1303431"/>
              <a:gd name="connsiteX49" fmla="*/ 51734 w 3104031"/>
              <a:gd name="connsiteY49" fmla="*/ 771710 h 1303431"/>
              <a:gd name="connsiteX50" fmla="*/ 1587128 w 3104031"/>
              <a:gd name="connsiteY50" fmla="*/ 766669 h 1303431"/>
              <a:gd name="connsiteX51" fmla="*/ 1637555 w 3104031"/>
              <a:gd name="connsiteY51" fmla="*/ 817096 h 1303431"/>
              <a:gd name="connsiteX52" fmla="*/ 1587128 w 3104031"/>
              <a:gd name="connsiteY52" fmla="*/ 867523 h 1303431"/>
              <a:gd name="connsiteX53" fmla="*/ 1536701 w 3104031"/>
              <a:gd name="connsiteY53" fmla="*/ 817096 h 1303431"/>
              <a:gd name="connsiteX54" fmla="*/ 1587128 w 3104031"/>
              <a:gd name="connsiteY54" fmla="*/ 766669 h 1303431"/>
              <a:gd name="connsiteX55" fmla="*/ 1365063 w 3104031"/>
              <a:gd name="connsiteY55" fmla="*/ 747431 h 1303431"/>
              <a:gd name="connsiteX56" fmla="*/ 1422026 w 3104031"/>
              <a:gd name="connsiteY56" fmla="*/ 804394 h 1303431"/>
              <a:gd name="connsiteX57" fmla="*/ 1365063 w 3104031"/>
              <a:gd name="connsiteY57" fmla="*/ 861357 h 1303431"/>
              <a:gd name="connsiteX58" fmla="*/ 1308100 w 3104031"/>
              <a:gd name="connsiteY58" fmla="*/ 804394 h 1303431"/>
              <a:gd name="connsiteX59" fmla="*/ 1365063 w 3104031"/>
              <a:gd name="connsiteY59" fmla="*/ 747431 h 1303431"/>
              <a:gd name="connsiteX60" fmla="*/ 836519 w 3104031"/>
              <a:gd name="connsiteY60" fmla="*/ 717175 h 1303431"/>
              <a:gd name="connsiteX61" fmla="*/ 885638 w 3104031"/>
              <a:gd name="connsiteY61" fmla="*/ 766294 h 1303431"/>
              <a:gd name="connsiteX62" fmla="*/ 836519 w 3104031"/>
              <a:gd name="connsiteY62" fmla="*/ 815413 h 1303431"/>
              <a:gd name="connsiteX63" fmla="*/ 787400 w 3104031"/>
              <a:gd name="connsiteY63" fmla="*/ 766294 h 1303431"/>
              <a:gd name="connsiteX64" fmla="*/ 836519 w 3104031"/>
              <a:gd name="connsiteY64" fmla="*/ 717175 h 1303431"/>
              <a:gd name="connsiteX65" fmla="*/ 2149103 w 3104031"/>
              <a:gd name="connsiteY65" fmla="*/ 687294 h 1303431"/>
              <a:gd name="connsiteX66" fmla="*/ 2177305 w 3104031"/>
              <a:gd name="connsiteY66" fmla="*/ 715496 h 1303431"/>
              <a:gd name="connsiteX67" fmla="*/ 2149103 w 3104031"/>
              <a:gd name="connsiteY67" fmla="*/ 743698 h 1303431"/>
              <a:gd name="connsiteX68" fmla="*/ 2120901 w 3104031"/>
              <a:gd name="connsiteY68" fmla="*/ 715496 h 1303431"/>
              <a:gd name="connsiteX69" fmla="*/ 2149103 w 3104031"/>
              <a:gd name="connsiteY69" fmla="*/ 687294 h 1303431"/>
              <a:gd name="connsiteX70" fmla="*/ 1346387 w 3104031"/>
              <a:gd name="connsiteY70" fmla="*/ 658157 h 1303431"/>
              <a:gd name="connsiteX71" fmla="*/ 1371974 w 3104031"/>
              <a:gd name="connsiteY71" fmla="*/ 683744 h 1303431"/>
              <a:gd name="connsiteX72" fmla="*/ 1346387 w 3104031"/>
              <a:gd name="connsiteY72" fmla="*/ 709331 h 1303431"/>
              <a:gd name="connsiteX73" fmla="*/ 1320800 w 3104031"/>
              <a:gd name="connsiteY73" fmla="*/ 683744 h 1303431"/>
              <a:gd name="connsiteX74" fmla="*/ 1346387 w 3104031"/>
              <a:gd name="connsiteY74" fmla="*/ 658157 h 1303431"/>
              <a:gd name="connsiteX75" fmla="*/ 1528856 w 3104031"/>
              <a:gd name="connsiteY75" fmla="*/ 653488 h 1303431"/>
              <a:gd name="connsiteX76" fmla="*/ 1584512 w 3104031"/>
              <a:gd name="connsiteY76" fmla="*/ 709144 h 1303431"/>
              <a:gd name="connsiteX77" fmla="*/ 1528856 w 3104031"/>
              <a:gd name="connsiteY77" fmla="*/ 764800 h 1303431"/>
              <a:gd name="connsiteX78" fmla="*/ 1473200 w 3104031"/>
              <a:gd name="connsiteY78" fmla="*/ 709144 h 1303431"/>
              <a:gd name="connsiteX79" fmla="*/ 1528856 w 3104031"/>
              <a:gd name="connsiteY79" fmla="*/ 653488 h 1303431"/>
              <a:gd name="connsiteX80" fmla="*/ 2946400 w 3104031"/>
              <a:gd name="connsiteY80" fmla="*/ 601194 h 1303431"/>
              <a:gd name="connsiteX81" fmla="*/ 3009900 w 3104031"/>
              <a:gd name="connsiteY81" fmla="*/ 664694 h 1303431"/>
              <a:gd name="connsiteX82" fmla="*/ 2946400 w 3104031"/>
              <a:gd name="connsiteY82" fmla="*/ 728194 h 1303431"/>
              <a:gd name="connsiteX83" fmla="*/ 2882900 w 3104031"/>
              <a:gd name="connsiteY83" fmla="*/ 664694 h 1303431"/>
              <a:gd name="connsiteX84" fmla="*/ 2946400 w 3104031"/>
              <a:gd name="connsiteY84" fmla="*/ 601194 h 1303431"/>
              <a:gd name="connsiteX85" fmla="*/ 2007162 w 3104031"/>
              <a:gd name="connsiteY85" fmla="*/ 524435 h 1303431"/>
              <a:gd name="connsiteX86" fmla="*/ 2045823 w 3104031"/>
              <a:gd name="connsiteY86" fmla="*/ 563096 h 1303431"/>
              <a:gd name="connsiteX87" fmla="*/ 2007162 w 3104031"/>
              <a:gd name="connsiteY87" fmla="*/ 601757 h 1303431"/>
              <a:gd name="connsiteX88" fmla="*/ 1968501 w 3104031"/>
              <a:gd name="connsiteY88" fmla="*/ 563096 h 1303431"/>
              <a:gd name="connsiteX89" fmla="*/ 2007162 w 3104031"/>
              <a:gd name="connsiteY89" fmla="*/ 524435 h 1303431"/>
              <a:gd name="connsiteX90" fmla="*/ 1455831 w 3104031"/>
              <a:gd name="connsiteY90" fmla="*/ 497913 h 1303431"/>
              <a:gd name="connsiteX91" fmla="*/ 1489262 w 3104031"/>
              <a:gd name="connsiteY91" fmla="*/ 531344 h 1303431"/>
              <a:gd name="connsiteX92" fmla="*/ 1455831 w 3104031"/>
              <a:gd name="connsiteY92" fmla="*/ 564775 h 1303431"/>
              <a:gd name="connsiteX93" fmla="*/ 1422400 w 3104031"/>
              <a:gd name="connsiteY93" fmla="*/ 531344 h 1303431"/>
              <a:gd name="connsiteX94" fmla="*/ 1455831 w 3104031"/>
              <a:gd name="connsiteY94" fmla="*/ 497913 h 1303431"/>
              <a:gd name="connsiteX95" fmla="*/ 1053353 w 3104031"/>
              <a:gd name="connsiteY95" fmla="*/ 493991 h 1303431"/>
              <a:gd name="connsiteX96" fmla="*/ 1090706 w 3104031"/>
              <a:gd name="connsiteY96" fmla="*/ 531344 h 1303431"/>
              <a:gd name="connsiteX97" fmla="*/ 1053353 w 3104031"/>
              <a:gd name="connsiteY97" fmla="*/ 568697 h 1303431"/>
              <a:gd name="connsiteX98" fmla="*/ 1016000 w 3104031"/>
              <a:gd name="connsiteY98" fmla="*/ 531344 h 1303431"/>
              <a:gd name="connsiteX99" fmla="*/ 1053353 w 3104031"/>
              <a:gd name="connsiteY99" fmla="*/ 493991 h 1303431"/>
              <a:gd name="connsiteX100" fmla="*/ 1248149 w 3104031"/>
              <a:gd name="connsiteY100" fmla="*/ 489695 h 1303431"/>
              <a:gd name="connsiteX101" fmla="*/ 1302498 w 3104031"/>
              <a:gd name="connsiteY101" fmla="*/ 544044 h 1303431"/>
              <a:gd name="connsiteX102" fmla="*/ 1248149 w 3104031"/>
              <a:gd name="connsiteY102" fmla="*/ 598393 h 1303431"/>
              <a:gd name="connsiteX103" fmla="*/ 1193800 w 3104031"/>
              <a:gd name="connsiteY103" fmla="*/ 544044 h 1303431"/>
              <a:gd name="connsiteX104" fmla="*/ 1248149 w 3104031"/>
              <a:gd name="connsiteY104" fmla="*/ 489695 h 1303431"/>
              <a:gd name="connsiteX105" fmla="*/ 2174875 w 3104031"/>
              <a:gd name="connsiteY105" fmla="*/ 483719 h 1303431"/>
              <a:gd name="connsiteX106" fmla="*/ 2216150 w 3104031"/>
              <a:gd name="connsiteY106" fmla="*/ 524994 h 1303431"/>
              <a:gd name="connsiteX107" fmla="*/ 2174875 w 3104031"/>
              <a:gd name="connsiteY107" fmla="*/ 566269 h 1303431"/>
              <a:gd name="connsiteX108" fmla="*/ 2133600 w 3104031"/>
              <a:gd name="connsiteY108" fmla="*/ 524994 h 1303431"/>
              <a:gd name="connsiteX109" fmla="*/ 2174875 w 3104031"/>
              <a:gd name="connsiteY109" fmla="*/ 483719 h 1303431"/>
              <a:gd name="connsiteX110" fmla="*/ 3014383 w 3104031"/>
              <a:gd name="connsiteY110" fmla="*/ 463361 h 1303431"/>
              <a:gd name="connsiteX111" fmla="*/ 3056966 w 3104031"/>
              <a:gd name="connsiteY111" fmla="*/ 505944 h 1303431"/>
              <a:gd name="connsiteX112" fmla="*/ 3014383 w 3104031"/>
              <a:gd name="connsiteY112" fmla="*/ 548527 h 1303431"/>
              <a:gd name="connsiteX113" fmla="*/ 2971800 w 3104031"/>
              <a:gd name="connsiteY113" fmla="*/ 505944 h 1303431"/>
              <a:gd name="connsiteX114" fmla="*/ 3014383 w 3104031"/>
              <a:gd name="connsiteY114" fmla="*/ 463361 h 1303431"/>
              <a:gd name="connsiteX115" fmla="*/ 1558738 w 3104031"/>
              <a:gd name="connsiteY115" fmla="*/ 395006 h 1303431"/>
              <a:gd name="connsiteX116" fmla="*/ 1593476 w 3104031"/>
              <a:gd name="connsiteY116" fmla="*/ 429744 h 1303431"/>
              <a:gd name="connsiteX117" fmla="*/ 1558738 w 3104031"/>
              <a:gd name="connsiteY117" fmla="*/ 464482 h 1303431"/>
              <a:gd name="connsiteX118" fmla="*/ 1524000 w 3104031"/>
              <a:gd name="connsiteY118" fmla="*/ 429744 h 1303431"/>
              <a:gd name="connsiteX119" fmla="*/ 1558738 w 3104031"/>
              <a:gd name="connsiteY119" fmla="*/ 395006 h 1303431"/>
              <a:gd name="connsiteX120" fmla="*/ 1191372 w 3104031"/>
              <a:gd name="connsiteY120" fmla="*/ 305172 h 1303431"/>
              <a:gd name="connsiteX121" fmla="*/ 1214344 w 3104031"/>
              <a:gd name="connsiteY121" fmla="*/ 328144 h 1303431"/>
              <a:gd name="connsiteX122" fmla="*/ 1191372 w 3104031"/>
              <a:gd name="connsiteY122" fmla="*/ 351116 h 1303431"/>
              <a:gd name="connsiteX123" fmla="*/ 1168400 w 3104031"/>
              <a:gd name="connsiteY123" fmla="*/ 328144 h 1303431"/>
              <a:gd name="connsiteX124" fmla="*/ 1191372 w 3104031"/>
              <a:gd name="connsiteY124" fmla="*/ 305172 h 1303431"/>
              <a:gd name="connsiteX125" fmla="*/ 2335680 w 3104031"/>
              <a:gd name="connsiteY125" fmla="*/ 297514 h 1303431"/>
              <a:gd name="connsiteX126" fmla="*/ 2359960 w 3104031"/>
              <a:gd name="connsiteY126" fmla="*/ 321794 h 1303431"/>
              <a:gd name="connsiteX127" fmla="*/ 2335680 w 3104031"/>
              <a:gd name="connsiteY127" fmla="*/ 346074 h 1303431"/>
              <a:gd name="connsiteX128" fmla="*/ 2311400 w 3104031"/>
              <a:gd name="connsiteY128" fmla="*/ 321794 h 1303431"/>
              <a:gd name="connsiteX129" fmla="*/ 2335680 w 3104031"/>
              <a:gd name="connsiteY129" fmla="*/ 297514 h 1303431"/>
              <a:gd name="connsiteX130" fmla="*/ 243541 w 3104031"/>
              <a:gd name="connsiteY130" fmla="*/ 294153 h 1303431"/>
              <a:gd name="connsiteX131" fmla="*/ 296582 w 3104031"/>
              <a:gd name="connsiteY131" fmla="*/ 347194 h 1303431"/>
              <a:gd name="connsiteX132" fmla="*/ 243541 w 3104031"/>
              <a:gd name="connsiteY132" fmla="*/ 400235 h 1303431"/>
              <a:gd name="connsiteX133" fmla="*/ 190500 w 3104031"/>
              <a:gd name="connsiteY133" fmla="*/ 347194 h 1303431"/>
              <a:gd name="connsiteX134" fmla="*/ 243541 w 3104031"/>
              <a:gd name="connsiteY134" fmla="*/ 294153 h 1303431"/>
              <a:gd name="connsiteX135" fmla="*/ 515472 w 3104031"/>
              <a:gd name="connsiteY135" fmla="*/ 282575 h 1303431"/>
              <a:gd name="connsiteX136" fmla="*/ 573743 w 3104031"/>
              <a:gd name="connsiteY136" fmla="*/ 340846 h 1303431"/>
              <a:gd name="connsiteX137" fmla="*/ 515472 w 3104031"/>
              <a:gd name="connsiteY137" fmla="*/ 399117 h 1303431"/>
              <a:gd name="connsiteX138" fmla="*/ 457201 w 3104031"/>
              <a:gd name="connsiteY138" fmla="*/ 340846 h 1303431"/>
              <a:gd name="connsiteX139" fmla="*/ 515472 w 3104031"/>
              <a:gd name="connsiteY139" fmla="*/ 282575 h 1303431"/>
              <a:gd name="connsiteX140" fmla="*/ 3044078 w 3104031"/>
              <a:gd name="connsiteY140" fmla="*/ 268566 h 1303431"/>
              <a:gd name="connsiteX141" fmla="*/ 3103656 w 3104031"/>
              <a:gd name="connsiteY141" fmla="*/ 328144 h 1303431"/>
              <a:gd name="connsiteX142" fmla="*/ 3044078 w 3104031"/>
              <a:gd name="connsiteY142" fmla="*/ 387722 h 1303431"/>
              <a:gd name="connsiteX143" fmla="*/ 2984500 w 3104031"/>
              <a:gd name="connsiteY143" fmla="*/ 328144 h 1303431"/>
              <a:gd name="connsiteX144" fmla="*/ 3044078 w 3104031"/>
              <a:gd name="connsiteY144" fmla="*/ 268566 h 1303431"/>
              <a:gd name="connsiteX145" fmla="*/ 2693894 w 3104031"/>
              <a:gd name="connsiteY145" fmla="*/ 263150 h 1303431"/>
              <a:gd name="connsiteX146" fmla="*/ 2720788 w 3104031"/>
              <a:gd name="connsiteY146" fmla="*/ 290044 h 1303431"/>
              <a:gd name="connsiteX147" fmla="*/ 2693894 w 3104031"/>
              <a:gd name="connsiteY147" fmla="*/ 316938 h 1303431"/>
              <a:gd name="connsiteX148" fmla="*/ 2667000 w 3104031"/>
              <a:gd name="connsiteY148" fmla="*/ 290044 h 1303431"/>
              <a:gd name="connsiteX149" fmla="*/ 2693894 w 3104031"/>
              <a:gd name="connsiteY149" fmla="*/ 263150 h 1303431"/>
              <a:gd name="connsiteX150" fmla="*/ 209550 w 3104031"/>
              <a:gd name="connsiteY150" fmla="*/ 156694 h 1303431"/>
              <a:gd name="connsiteX151" fmla="*/ 228600 w 3104031"/>
              <a:gd name="connsiteY151" fmla="*/ 175744 h 1303431"/>
              <a:gd name="connsiteX152" fmla="*/ 209550 w 3104031"/>
              <a:gd name="connsiteY152" fmla="*/ 194794 h 1303431"/>
              <a:gd name="connsiteX153" fmla="*/ 190500 w 3104031"/>
              <a:gd name="connsiteY153" fmla="*/ 175744 h 1303431"/>
              <a:gd name="connsiteX154" fmla="*/ 209550 w 3104031"/>
              <a:gd name="connsiteY154" fmla="*/ 156694 h 1303431"/>
              <a:gd name="connsiteX155" fmla="*/ 2021168 w 3104031"/>
              <a:gd name="connsiteY155" fmla="*/ 123077 h 1303431"/>
              <a:gd name="connsiteX156" fmla="*/ 2061136 w 3104031"/>
              <a:gd name="connsiteY156" fmla="*/ 163045 h 1303431"/>
              <a:gd name="connsiteX157" fmla="*/ 2021168 w 3104031"/>
              <a:gd name="connsiteY157" fmla="*/ 203013 h 1303431"/>
              <a:gd name="connsiteX158" fmla="*/ 1981200 w 3104031"/>
              <a:gd name="connsiteY158" fmla="*/ 163045 h 1303431"/>
              <a:gd name="connsiteX159" fmla="*/ 2021168 w 3104031"/>
              <a:gd name="connsiteY159" fmla="*/ 123077 h 1303431"/>
              <a:gd name="connsiteX160" fmla="*/ 452906 w 3104031"/>
              <a:gd name="connsiteY160" fmla="*/ 78441 h 1303431"/>
              <a:gd name="connsiteX161" fmla="*/ 499411 w 3104031"/>
              <a:gd name="connsiteY161" fmla="*/ 124946 h 1303431"/>
              <a:gd name="connsiteX162" fmla="*/ 452906 w 3104031"/>
              <a:gd name="connsiteY162" fmla="*/ 171451 h 1303431"/>
              <a:gd name="connsiteX163" fmla="*/ 406401 w 3104031"/>
              <a:gd name="connsiteY163" fmla="*/ 124946 h 1303431"/>
              <a:gd name="connsiteX164" fmla="*/ 452906 w 3104031"/>
              <a:gd name="connsiteY164" fmla="*/ 78441 h 1303431"/>
              <a:gd name="connsiteX165" fmla="*/ 2305424 w 3104031"/>
              <a:gd name="connsiteY165" fmla="*/ 10270 h 1303431"/>
              <a:gd name="connsiteX166" fmla="*/ 2337548 w 3104031"/>
              <a:gd name="connsiteY166" fmla="*/ 42394 h 1303431"/>
              <a:gd name="connsiteX167" fmla="*/ 2305424 w 3104031"/>
              <a:gd name="connsiteY167" fmla="*/ 74518 h 1303431"/>
              <a:gd name="connsiteX168" fmla="*/ 2273300 w 3104031"/>
              <a:gd name="connsiteY168" fmla="*/ 42394 h 1303431"/>
              <a:gd name="connsiteX169" fmla="*/ 2305424 w 3104031"/>
              <a:gd name="connsiteY169" fmla="*/ 10270 h 1303431"/>
              <a:gd name="connsiteX170" fmla="*/ 2563347 w 3104031"/>
              <a:gd name="connsiteY170" fmla="*/ 0 h 1303431"/>
              <a:gd name="connsiteX171" fmla="*/ 2599393 w 3104031"/>
              <a:gd name="connsiteY171" fmla="*/ 36046 h 1303431"/>
              <a:gd name="connsiteX172" fmla="*/ 2563347 w 3104031"/>
              <a:gd name="connsiteY172" fmla="*/ 72092 h 1303431"/>
              <a:gd name="connsiteX173" fmla="*/ 2527301 w 3104031"/>
              <a:gd name="connsiteY173" fmla="*/ 36046 h 1303431"/>
              <a:gd name="connsiteX174" fmla="*/ 2563347 w 3104031"/>
              <a:gd name="connsiteY174" fmla="*/ 0 h 130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3104031" h="1303431">
                <a:moveTo>
                  <a:pt x="3082366" y="1220881"/>
                </a:moveTo>
                <a:cubicBezTo>
                  <a:pt x="3094331" y="1220881"/>
                  <a:pt x="3104031" y="1230581"/>
                  <a:pt x="3104031" y="1242546"/>
                </a:cubicBezTo>
                <a:cubicBezTo>
                  <a:pt x="3104031" y="1254511"/>
                  <a:pt x="3094331" y="1264211"/>
                  <a:pt x="3082366" y="1264211"/>
                </a:cubicBezTo>
                <a:cubicBezTo>
                  <a:pt x="3070401" y="1264211"/>
                  <a:pt x="3060701" y="1254511"/>
                  <a:pt x="3060701" y="1242546"/>
                </a:cubicBezTo>
                <a:cubicBezTo>
                  <a:pt x="3060701" y="1230581"/>
                  <a:pt x="3070401" y="1220881"/>
                  <a:pt x="3082366" y="1220881"/>
                </a:cubicBezTo>
                <a:close/>
                <a:moveTo>
                  <a:pt x="1241612" y="1207432"/>
                </a:moveTo>
                <a:cubicBezTo>
                  <a:pt x="1268018" y="1207432"/>
                  <a:pt x="1289424" y="1228838"/>
                  <a:pt x="1289424" y="1255244"/>
                </a:cubicBezTo>
                <a:cubicBezTo>
                  <a:pt x="1289424" y="1281650"/>
                  <a:pt x="1268018" y="1303056"/>
                  <a:pt x="1241612" y="1303056"/>
                </a:cubicBezTo>
                <a:cubicBezTo>
                  <a:pt x="1215206" y="1303056"/>
                  <a:pt x="1193800" y="1281650"/>
                  <a:pt x="1193800" y="1255244"/>
                </a:cubicBezTo>
                <a:cubicBezTo>
                  <a:pt x="1193800" y="1228838"/>
                  <a:pt x="1215206" y="1207432"/>
                  <a:pt x="1241612" y="1207432"/>
                </a:cubicBezTo>
                <a:close/>
                <a:moveTo>
                  <a:pt x="932891" y="1185956"/>
                </a:moveTo>
                <a:cubicBezTo>
                  <a:pt x="957131" y="1185956"/>
                  <a:pt x="976781" y="1205606"/>
                  <a:pt x="976781" y="1229846"/>
                </a:cubicBezTo>
                <a:cubicBezTo>
                  <a:pt x="976781" y="1254086"/>
                  <a:pt x="957131" y="1273736"/>
                  <a:pt x="932891" y="1273736"/>
                </a:cubicBezTo>
                <a:cubicBezTo>
                  <a:pt x="908651" y="1273736"/>
                  <a:pt x="889001" y="1254086"/>
                  <a:pt x="889001" y="1229846"/>
                </a:cubicBezTo>
                <a:cubicBezTo>
                  <a:pt x="889001" y="1205606"/>
                  <a:pt x="908651" y="1185956"/>
                  <a:pt x="932891" y="1185956"/>
                </a:cubicBezTo>
                <a:close/>
                <a:moveTo>
                  <a:pt x="2029386" y="1181659"/>
                </a:moveTo>
                <a:cubicBezTo>
                  <a:pt x="2063012" y="1181659"/>
                  <a:pt x="2090272" y="1208919"/>
                  <a:pt x="2090272" y="1242545"/>
                </a:cubicBezTo>
                <a:cubicBezTo>
                  <a:pt x="2090272" y="1276171"/>
                  <a:pt x="2063012" y="1303431"/>
                  <a:pt x="2029386" y="1303431"/>
                </a:cubicBezTo>
                <a:cubicBezTo>
                  <a:pt x="1995760" y="1303431"/>
                  <a:pt x="1968500" y="1276171"/>
                  <a:pt x="1968500" y="1242545"/>
                </a:cubicBezTo>
                <a:cubicBezTo>
                  <a:pt x="1968500" y="1208919"/>
                  <a:pt x="1995760" y="1181659"/>
                  <a:pt x="2029386" y="1181659"/>
                </a:cubicBezTo>
                <a:close/>
                <a:moveTo>
                  <a:pt x="3002616" y="1148228"/>
                </a:moveTo>
                <a:cubicBezTo>
                  <a:pt x="3019635" y="1148228"/>
                  <a:pt x="3033432" y="1162025"/>
                  <a:pt x="3033432" y="1179044"/>
                </a:cubicBezTo>
                <a:cubicBezTo>
                  <a:pt x="3033432" y="1196063"/>
                  <a:pt x="3019635" y="1209860"/>
                  <a:pt x="3002616" y="1209860"/>
                </a:cubicBezTo>
                <a:cubicBezTo>
                  <a:pt x="2985597" y="1209860"/>
                  <a:pt x="2971800" y="1196063"/>
                  <a:pt x="2971800" y="1179044"/>
                </a:cubicBezTo>
                <a:cubicBezTo>
                  <a:pt x="2971800" y="1162025"/>
                  <a:pt x="2985597" y="1148228"/>
                  <a:pt x="3002616" y="1148228"/>
                </a:cubicBezTo>
                <a:close/>
                <a:moveTo>
                  <a:pt x="58459" y="1120587"/>
                </a:moveTo>
                <a:cubicBezTo>
                  <a:pt x="69702" y="1120587"/>
                  <a:pt x="78817" y="1129702"/>
                  <a:pt x="78817" y="1140945"/>
                </a:cubicBezTo>
                <a:cubicBezTo>
                  <a:pt x="78817" y="1152188"/>
                  <a:pt x="69702" y="1161303"/>
                  <a:pt x="58459" y="1161303"/>
                </a:cubicBezTo>
                <a:cubicBezTo>
                  <a:pt x="47216" y="1161303"/>
                  <a:pt x="38101" y="1152188"/>
                  <a:pt x="38101" y="1140945"/>
                </a:cubicBezTo>
                <a:cubicBezTo>
                  <a:pt x="38101" y="1129702"/>
                  <a:pt x="47216" y="1120587"/>
                  <a:pt x="58459" y="1120587"/>
                </a:cubicBezTo>
                <a:close/>
                <a:moveTo>
                  <a:pt x="2686797" y="987797"/>
                </a:moveTo>
                <a:cubicBezTo>
                  <a:pt x="2711759" y="987797"/>
                  <a:pt x="2731994" y="1008032"/>
                  <a:pt x="2731994" y="1032994"/>
                </a:cubicBezTo>
                <a:cubicBezTo>
                  <a:pt x="2731994" y="1057956"/>
                  <a:pt x="2711759" y="1078191"/>
                  <a:pt x="2686797" y="1078191"/>
                </a:cubicBezTo>
                <a:cubicBezTo>
                  <a:pt x="2661835" y="1078191"/>
                  <a:pt x="2641600" y="1057956"/>
                  <a:pt x="2641600" y="1032994"/>
                </a:cubicBezTo>
                <a:cubicBezTo>
                  <a:pt x="2641600" y="1008032"/>
                  <a:pt x="2661835" y="987797"/>
                  <a:pt x="2686797" y="987797"/>
                </a:cubicBezTo>
                <a:close/>
                <a:moveTo>
                  <a:pt x="2061509" y="844735"/>
                </a:moveTo>
                <a:cubicBezTo>
                  <a:pt x="2077806" y="844735"/>
                  <a:pt x="2091018" y="857947"/>
                  <a:pt x="2091018" y="874244"/>
                </a:cubicBezTo>
                <a:cubicBezTo>
                  <a:pt x="2091018" y="890541"/>
                  <a:pt x="2077806" y="903753"/>
                  <a:pt x="2061509" y="903753"/>
                </a:cubicBezTo>
                <a:cubicBezTo>
                  <a:pt x="2045212" y="903753"/>
                  <a:pt x="2032000" y="890541"/>
                  <a:pt x="2032000" y="874244"/>
                </a:cubicBezTo>
                <a:cubicBezTo>
                  <a:pt x="2032000" y="857947"/>
                  <a:pt x="2045212" y="844735"/>
                  <a:pt x="2061509" y="844735"/>
                </a:cubicBezTo>
                <a:close/>
                <a:moveTo>
                  <a:pt x="2881594" y="786653"/>
                </a:moveTo>
                <a:cubicBezTo>
                  <a:pt x="2915942" y="786653"/>
                  <a:pt x="2943787" y="814498"/>
                  <a:pt x="2943787" y="848846"/>
                </a:cubicBezTo>
                <a:cubicBezTo>
                  <a:pt x="2943787" y="883194"/>
                  <a:pt x="2915942" y="911039"/>
                  <a:pt x="2881594" y="911039"/>
                </a:cubicBezTo>
                <a:cubicBezTo>
                  <a:pt x="2847246" y="911039"/>
                  <a:pt x="2819401" y="883194"/>
                  <a:pt x="2819401" y="848846"/>
                </a:cubicBezTo>
                <a:cubicBezTo>
                  <a:pt x="2819401" y="814498"/>
                  <a:pt x="2847246" y="786653"/>
                  <a:pt x="2881594" y="786653"/>
                </a:cubicBezTo>
                <a:close/>
                <a:moveTo>
                  <a:pt x="51734" y="771710"/>
                </a:moveTo>
                <a:cubicBezTo>
                  <a:pt x="80306" y="771710"/>
                  <a:pt x="103468" y="794872"/>
                  <a:pt x="103468" y="823444"/>
                </a:cubicBezTo>
                <a:cubicBezTo>
                  <a:pt x="103468" y="852016"/>
                  <a:pt x="80306" y="875178"/>
                  <a:pt x="51734" y="875178"/>
                </a:cubicBezTo>
                <a:cubicBezTo>
                  <a:pt x="23162" y="875178"/>
                  <a:pt x="0" y="852016"/>
                  <a:pt x="0" y="823444"/>
                </a:cubicBezTo>
                <a:cubicBezTo>
                  <a:pt x="0" y="794872"/>
                  <a:pt x="23162" y="771710"/>
                  <a:pt x="51734" y="771710"/>
                </a:cubicBezTo>
                <a:close/>
                <a:moveTo>
                  <a:pt x="1587128" y="766669"/>
                </a:moveTo>
                <a:cubicBezTo>
                  <a:pt x="1614978" y="766669"/>
                  <a:pt x="1637555" y="789246"/>
                  <a:pt x="1637555" y="817096"/>
                </a:cubicBezTo>
                <a:cubicBezTo>
                  <a:pt x="1637555" y="844946"/>
                  <a:pt x="1614978" y="867523"/>
                  <a:pt x="1587128" y="867523"/>
                </a:cubicBezTo>
                <a:cubicBezTo>
                  <a:pt x="1559278" y="867523"/>
                  <a:pt x="1536701" y="844946"/>
                  <a:pt x="1536701" y="817096"/>
                </a:cubicBezTo>
                <a:cubicBezTo>
                  <a:pt x="1536701" y="789246"/>
                  <a:pt x="1559278" y="766669"/>
                  <a:pt x="1587128" y="766669"/>
                </a:cubicBezTo>
                <a:close/>
                <a:moveTo>
                  <a:pt x="1365063" y="747431"/>
                </a:moveTo>
                <a:cubicBezTo>
                  <a:pt x="1396523" y="747431"/>
                  <a:pt x="1422026" y="772934"/>
                  <a:pt x="1422026" y="804394"/>
                </a:cubicBezTo>
                <a:cubicBezTo>
                  <a:pt x="1422026" y="835854"/>
                  <a:pt x="1396523" y="861357"/>
                  <a:pt x="1365063" y="861357"/>
                </a:cubicBezTo>
                <a:cubicBezTo>
                  <a:pt x="1333603" y="861357"/>
                  <a:pt x="1308100" y="835854"/>
                  <a:pt x="1308100" y="804394"/>
                </a:cubicBezTo>
                <a:cubicBezTo>
                  <a:pt x="1308100" y="772934"/>
                  <a:pt x="1333603" y="747431"/>
                  <a:pt x="1365063" y="747431"/>
                </a:cubicBezTo>
                <a:close/>
                <a:moveTo>
                  <a:pt x="836519" y="717175"/>
                </a:moveTo>
                <a:cubicBezTo>
                  <a:pt x="863647" y="717175"/>
                  <a:pt x="885638" y="739166"/>
                  <a:pt x="885638" y="766294"/>
                </a:cubicBezTo>
                <a:cubicBezTo>
                  <a:pt x="885638" y="793422"/>
                  <a:pt x="863647" y="815413"/>
                  <a:pt x="836519" y="815413"/>
                </a:cubicBezTo>
                <a:cubicBezTo>
                  <a:pt x="809391" y="815413"/>
                  <a:pt x="787400" y="793422"/>
                  <a:pt x="787400" y="766294"/>
                </a:cubicBezTo>
                <a:cubicBezTo>
                  <a:pt x="787400" y="739166"/>
                  <a:pt x="809391" y="717175"/>
                  <a:pt x="836519" y="717175"/>
                </a:cubicBezTo>
                <a:close/>
                <a:moveTo>
                  <a:pt x="2149103" y="687294"/>
                </a:moveTo>
                <a:cubicBezTo>
                  <a:pt x="2164679" y="687294"/>
                  <a:pt x="2177305" y="699920"/>
                  <a:pt x="2177305" y="715496"/>
                </a:cubicBezTo>
                <a:cubicBezTo>
                  <a:pt x="2177305" y="731072"/>
                  <a:pt x="2164679" y="743698"/>
                  <a:pt x="2149103" y="743698"/>
                </a:cubicBezTo>
                <a:cubicBezTo>
                  <a:pt x="2133527" y="743698"/>
                  <a:pt x="2120901" y="731072"/>
                  <a:pt x="2120901" y="715496"/>
                </a:cubicBezTo>
                <a:cubicBezTo>
                  <a:pt x="2120901" y="699920"/>
                  <a:pt x="2133527" y="687294"/>
                  <a:pt x="2149103" y="687294"/>
                </a:cubicBezTo>
                <a:close/>
                <a:moveTo>
                  <a:pt x="1346387" y="658157"/>
                </a:moveTo>
                <a:cubicBezTo>
                  <a:pt x="1360518" y="658157"/>
                  <a:pt x="1371974" y="669613"/>
                  <a:pt x="1371974" y="683744"/>
                </a:cubicBezTo>
                <a:cubicBezTo>
                  <a:pt x="1371974" y="697875"/>
                  <a:pt x="1360518" y="709331"/>
                  <a:pt x="1346387" y="709331"/>
                </a:cubicBezTo>
                <a:cubicBezTo>
                  <a:pt x="1332256" y="709331"/>
                  <a:pt x="1320800" y="697875"/>
                  <a:pt x="1320800" y="683744"/>
                </a:cubicBezTo>
                <a:cubicBezTo>
                  <a:pt x="1320800" y="669613"/>
                  <a:pt x="1332256" y="658157"/>
                  <a:pt x="1346387" y="658157"/>
                </a:cubicBezTo>
                <a:close/>
                <a:moveTo>
                  <a:pt x="1528856" y="653488"/>
                </a:moveTo>
                <a:cubicBezTo>
                  <a:pt x="1559594" y="653488"/>
                  <a:pt x="1584512" y="678406"/>
                  <a:pt x="1584512" y="709144"/>
                </a:cubicBezTo>
                <a:cubicBezTo>
                  <a:pt x="1584512" y="739882"/>
                  <a:pt x="1559594" y="764800"/>
                  <a:pt x="1528856" y="764800"/>
                </a:cubicBezTo>
                <a:cubicBezTo>
                  <a:pt x="1498118" y="764800"/>
                  <a:pt x="1473200" y="739882"/>
                  <a:pt x="1473200" y="709144"/>
                </a:cubicBezTo>
                <a:cubicBezTo>
                  <a:pt x="1473200" y="678406"/>
                  <a:pt x="1498118" y="653488"/>
                  <a:pt x="1528856" y="653488"/>
                </a:cubicBezTo>
                <a:close/>
                <a:moveTo>
                  <a:pt x="2946400" y="601194"/>
                </a:moveTo>
                <a:cubicBezTo>
                  <a:pt x="2981470" y="601194"/>
                  <a:pt x="3009900" y="629624"/>
                  <a:pt x="3009900" y="664694"/>
                </a:cubicBezTo>
                <a:cubicBezTo>
                  <a:pt x="3009900" y="699764"/>
                  <a:pt x="2981470" y="728194"/>
                  <a:pt x="2946400" y="728194"/>
                </a:cubicBezTo>
                <a:cubicBezTo>
                  <a:pt x="2911330" y="728194"/>
                  <a:pt x="2882900" y="699764"/>
                  <a:pt x="2882900" y="664694"/>
                </a:cubicBezTo>
                <a:cubicBezTo>
                  <a:pt x="2882900" y="629624"/>
                  <a:pt x="2911330" y="601194"/>
                  <a:pt x="2946400" y="601194"/>
                </a:cubicBezTo>
                <a:close/>
                <a:moveTo>
                  <a:pt x="2007162" y="524435"/>
                </a:moveTo>
                <a:cubicBezTo>
                  <a:pt x="2028514" y="524435"/>
                  <a:pt x="2045823" y="541744"/>
                  <a:pt x="2045823" y="563096"/>
                </a:cubicBezTo>
                <a:cubicBezTo>
                  <a:pt x="2045823" y="584448"/>
                  <a:pt x="2028514" y="601757"/>
                  <a:pt x="2007162" y="601757"/>
                </a:cubicBezTo>
                <a:cubicBezTo>
                  <a:pt x="1985810" y="601757"/>
                  <a:pt x="1968501" y="584448"/>
                  <a:pt x="1968501" y="563096"/>
                </a:cubicBezTo>
                <a:cubicBezTo>
                  <a:pt x="1968501" y="541744"/>
                  <a:pt x="1985810" y="524435"/>
                  <a:pt x="2007162" y="524435"/>
                </a:cubicBezTo>
                <a:close/>
                <a:moveTo>
                  <a:pt x="1455831" y="497913"/>
                </a:moveTo>
                <a:cubicBezTo>
                  <a:pt x="1474294" y="497913"/>
                  <a:pt x="1489262" y="512881"/>
                  <a:pt x="1489262" y="531344"/>
                </a:cubicBezTo>
                <a:cubicBezTo>
                  <a:pt x="1489262" y="549807"/>
                  <a:pt x="1474294" y="564775"/>
                  <a:pt x="1455831" y="564775"/>
                </a:cubicBezTo>
                <a:cubicBezTo>
                  <a:pt x="1437368" y="564775"/>
                  <a:pt x="1422400" y="549807"/>
                  <a:pt x="1422400" y="531344"/>
                </a:cubicBezTo>
                <a:cubicBezTo>
                  <a:pt x="1422400" y="512881"/>
                  <a:pt x="1437368" y="497913"/>
                  <a:pt x="1455831" y="497913"/>
                </a:cubicBezTo>
                <a:close/>
                <a:moveTo>
                  <a:pt x="1053353" y="493991"/>
                </a:moveTo>
                <a:cubicBezTo>
                  <a:pt x="1073982" y="493991"/>
                  <a:pt x="1090706" y="510715"/>
                  <a:pt x="1090706" y="531344"/>
                </a:cubicBezTo>
                <a:cubicBezTo>
                  <a:pt x="1090706" y="551973"/>
                  <a:pt x="1073982" y="568697"/>
                  <a:pt x="1053353" y="568697"/>
                </a:cubicBezTo>
                <a:cubicBezTo>
                  <a:pt x="1032724" y="568697"/>
                  <a:pt x="1016000" y="551973"/>
                  <a:pt x="1016000" y="531344"/>
                </a:cubicBezTo>
                <a:cubicBezTo>
                  <a:pt x="1016000" y="510715"/>
                  <a:pt x="1032724" y="493991"/>
                  <a:pt x="1053353" y="493991"/>
                </a:cubicBezTo>
                <a:close/>
                <a:moveTo>
                  <a:pt x="1248149" y="489695"/>
                </a:moveTo>
                <a:cubicBezTo>
                  <a:pt x="1278165" y="489695"/>
                  <a:pt x="1302498" y="514028"/>
                  <a:pt x="1302498" y="544044"/>
                </a:cubicBezTo>
                <a:cubicBezTo>
                  <a:pt x="1302498" y="574060"/>
                  <a:pt x="1278165" y="598393"/>
                  <a:pt x="1248149" y="598393"/>
                </a:cubicBezTo>
                <a:cubicBezTo>
                  <a:pt x="1218133" y="598393"/>
                  <a:pt x="1193800" y="574060"/>
                  <a:pt x="1193800" y="544044"/>
                </a:cubicBezTo>
                <a:cubicBezTo>
                  <a:pt x="1193800" y="514028"/>
                  <a:pt x="1218133" y="489695"/>
                  <a:pt x="1248149" y="489695"/>
                </a:cubicBezTo>
                <a:close/>
                <a:moveTo>
                  <a:pt x="2174875" y="483719"/>
                </a:moveTo>
                <a:cubicBezTo>
                  <a:pt x="2197671" y="483719"/>
                  <a:pt x="2216150" y="502198"/>
                  <a:pt x="2216150" y="524994"/>
                </a:cubicBezTo>
                <a:cubicBezTo>
                  <a:pt x="2216150" y="547790"/>
                  <a:pt x="2197671" y="566269"/>
                  <a:pt x="2174875" y="566269"/>
                </a:cubicBezTo>
                <a:cubicBezTo>
                  <a:pt x="2152079" y="566269"/>
                  <a:pt x="2133600" y="547790"/>
                  <a:pt x="2133600" y="524994"/>
                </a:cubicBezTo>
                <a:cubicBezTo>
                  <a:pt x="2133600" y="502198"/>
                  <a:pt x="2152079" y="483719"/>
                  <a:pt x="2174875" y="483719"/>
                </a:cubicBezTo>
                <a:close/>
                <a:moveTo>
                  <a:pt x="3014383" y="463361"/>
                </a:moveTo>
                <a:cubicBezTo>
                  <a:pt x="3037901" y="463361"/>
                  <a:pt x="3056966" y="482426"/>
                  <a:pt x="3056966" y="505944"/>
                </a:cubicBezTo>
                <a:cubicBezTo>
                  <a:pt x="3056966" y="529462"/>
                  <a:pt x="3037901" y="548527"/>
                  <a:pt x="3014383" y="548527"/>
                </a:cubicBezTo>
                <a:cubicBezTo>
                  <a:pt x="2990865" y="548527"/>
                  <a:pt x="2971800" y="529462"/>
                  <a:pt x="2971800" y="505944"/>
                </a:cubicBezTo>
                <a:cubicBezTo>
                  <a:pt x="2971800" y="482426"/>
                  <a:pt x="2990865" y="463361"/>
                  <a:pt x="3014383" y="463361"/>
                </a:cubicBezTo>
                <a:close/>
                <a:moveTo>
                  <a:pt x="1558738" y="395006"/>
                </a:moveTo>
                <a:cubicBezTo>
                  <a:pt x="1577923" y="395006"/>
                  <a:pt x="1593476" y="410559"/>
                  <a:pt x="1593476" y="429744"/>
                </a:cubicBezTo>
                <a:cubicBezTo>
                  <a:pt x="1593476" y="448929"/>
                  <a:pt x="1577923" y="464482"/>
                  <a:pt x="1558738" y="464482"/>
                </a:cubicBezTo>
                <a:cubicBezTo>
                  <a:pt x="1539553" y="464482"/>
                  <a:pt x="1524000" y="448929"/>
                  <a:pt x="1524000" y="429744"/>
                </a:cubicBezTo>
                <a:cubicBezTo>
                  <a:pt x="1524000" y="410559"/>
                  <a:pt x="1539553" y="395006"/>
                  <a:pt x="1558738" y="395006"/>
                </a:cubicBezTo>
                <a:close/>
                <a:moveTo>
                  <a:pt x="1191372" y="305172"/>
                </a:moveTo>
                <a:cubicBezTo>
                  <a:pt x="1204059" y="305172"/>
                  <a:pt x="1214344" y="315457"/>
                  <a:pt x="1214344" y="328144"/>
                </a:cubicBezTo>
                <a:cubicBezTo>
                  <a:pt x="1214344" y="340831"/>
                  <a:pt x="1204059" y="351116"/>
                  <a:pt x="1191372" y="351116"/>
                </a:cubicBezTo>
                <a:cubicBezTo>
                  <a:pt x="1178685" y="351116"/>
                  <a:pt x="1168400" y="340831"/>
                  <a:pt x="1168400" y="328144"/>
                </a:cubicBezTo>
                <a:cubicBezTo>
                  <a:pt x="1168400" y="315457"/>
                  <a:pt x="1178685" y="305172"/>
                  <a:pt x="1191372" y="305172"/>
                </a:cubicBezTo>
                <a:close/>
                <a:moveTo>
                  <a:pt x="2335680" y="297514"/>
                </a:moveTo>
                <a:cubicBezTo>
                  <a:pt x="2349089" y="297514"/>
                  <a:pt x="2359960" y="308385"/>
                  <a:pt x="2359960" y="321794"/>
                </a:cubicBezTo>
                <a:cubicBezTo>
                  <a:pt x="2359960" y="335203"/>
                  <a:pt x="2349089" y="346074"/>
                  <a:pt x="2335680" y="346074"/>
                </a:cubicBezTo>
                <a:cubicBezTo>
                  <a:pt x="2322271" y="346074"/>
                  <a:pt x="2311400" y="335203"/>
                  <a:pt x="2311400" y="321794"/>
                </a:cubicBezTo>
                <a:cubicBezTo>
                  <a:pt x="2311400" y="308385"/>
                  <a:pt x="2322271" y="297514"/>
                  <a:pt x="2335680" y="297514"/>
                </a:cubicBezTo>
                <a:close/>
                <a:moveTo>
                  <a:pt x="243541" y="294153"/>
                </a:moveTo>
                <a:cubicBezTo>
                  <a:pt x="272835" y="294153"/>
                  <a:pt x="296582" y="317900"/>
                  <a:pt x="296582" y="347194"/>
                </a:cubicBezTo>
                <a:cubicBezTo>
                  <a:pt x="296582" y="376488"/>
                  <a:pt x="272835" y="400235"/>
                  <a:pt x="243541" y="400235"/>
                </a:cubicBezTo>
                <a:cubicBezTo>
                  <a:pt x="214247" y="400235"/>
                  <a:pt x="190500" y="376488"/>
                  <a:pt x="190500" y="347194"/>
                </a:cubicBezTo>
                <a:cubicBezTo>
                  <a:pt x="190500" y="317900"/>
                  <a:pt x="214247" y="294153"/>
                  <a:pt x="243541" y="294153"/>
                </a:cubicBezTo>
                <a:close/>
                <a:moveTo>
                  <a:pt x="515472" y="282575"/>
                </a:moveTo>
                <a:cubicBezTo>
                  <a:pt x="547654" y="282575"/>
                  <a:pt x="573743" y="308664"/>
                  <a:pt x="573743" y="340846"/>
                </a:cubicBezTo>
                <a:cubicBezTo>
                  <a:pt x="573743" y="373028"/>
                  <a:pt x="547654" y="399117"/>
                  <a:pt x="515472" y="399117"/>
                </a:cubicBezTo>
                <a:cubicBezTo>
                  <a:pt x="483290" y="399117"/>
                  <a:pt x="457201" y="373028"/>
                  <a:pt x="457201" y="340846"/>
                </a:cubicBezTo>
                <a:cubicBezTo>
                  <a:pt x="457201" y="308664"/>
                  <a:pt x="483290" y="282575"/>
                  <a:pt x="515472" y="282575"/>
                </a:cubicBezTo>
                <a:close/>
                <a:moveTo>
                  <a:pt x="3044078" y="268566"/>
                </a:moveTo>
                <a:cubicBezTo>
                  <a:pt x="3076982" y="268566"/>
                  <a:pt x="3103656" y="295240"/>
                  <a:pt x="3103656" y="328144"/>
                </a:cubicBezTo>
                <a:cubicBezTo>
                  <a:pt x="3103656" y="361048"/>
                  <a:pt x="3076982" y="387722"/>
                  <a:pt x="3044078" y="387722"/>
                </a:cubicBezTo>
                <a:cubicBezTo>
                  <a:pt x="3011174" y="387722"/>
                  <a:pt x="2984500" y="361048"/>
                  <a:pt x="2984500" y="328144"/>
                </a:cubicBezTo>
                <a:cubicBezTo>
                  <a:pt x="2984500" y="295240"/>
                  <a:pt x="3011174" y="268566"/>
                  <a:pt x="3044078" y="268566"/>
                </a:cubicBezTo>
                <a:close/>
                <a:moveTo>
                  <a:pt x="2693894" y="263150"/>
                </a:moveTo>
                <a:cubicBezTo>
                  <a:pt x="2708747" y="263150"/>
                  <a:pt x="2720788" y="275191"/>
                  <a:pt x="2720788" y="290044"/>
                </a:cubicBezTo>
                <a:cubicBezTo>
                  <a:pt x="2720788" y="304897"/>
                  <a:pt x="2708747" y="316938"/>
                  <a:pt x="2693894" y="316938"/>
                </a:cubicBezTo>
                <a:cubicBezTo>
                  <a:pt x="2679041" y="316938"/>
                  <a:pt x="2667000" y="304897"/>
                  <a:pt x="2667000" y="290044"/>
                </a:cubicBezTo>
                <a:cubicBezTo>
                  <a:pt x="2667000" y="275191"/>
                  <a:pt x="2679041" y="263150"/>
                  <a:pt x="2693894" y="263150"/>
                </a:cubicBezTo>
                <a:close/>
                <a:moveTo>
                  <a:pt x="209550" y="156694"/>
                </a:moveTo>
                <a:cubicBezTo>
                  <a:pt x="220071" y="156694"/>
                  <a:pt x="228600" y="165223"/>
                  <a:pt x="228600" y="175744"/>
                </a:cubicBezTo>
                <a:cubicBezTo>
                  <a:pt x="228600" y="186265"/>
                  <a:pt x="220071" y="194794"/>
                  <a:pt x="209550" y="194794"/>
                </a:cubicBezTo>
                <a:cubicBezTo>
                  <a:pt x="199029" y="194794"/>
                  <a:pt x="190500" y="186265"/>
                  <a:pt x="190500" y="175744"/>
                </a:cubicBezTo>
                <a:cubicBezTo>
                  <a:pt x="190500" y="165223"/>
                  <a:pt x="199029" y="156694"/>
                  <a:pt x="209550" y="156694"/>
                </a:cubicBezTo>
                <a:close/>
                <a:moveTo>
                  <a:pt x="2021168" y="123077"/>
                </a:moveTo>
                <a:cubicBezTo>
                  <a:pt x="2043242" y="123077"/>
                  <a:pt x="2061136" y="140971"/>
                  <a:pt x="2061136" y="163045"/>
                </a:cubicBezTo>
                <a:cubicBezTo>
                  <a:pt x="2061136" y="185119"/>
                  <a:pt x="2043242" y="203013"/>
                  <a:pt x="2021168" y="203013"/>
                </a:cubicBezTo>
                <a:cubicBezTo>
                  <a:pt x="1999094" y="203013"/>
                  <a:pt x="1981200" y="185119"/>
                  <a:pt x="1981200" y="163045"/>
                </a:cubicBezTo>
                <a:cubicBezTo>
                  <a:pt x="1981200" y="140971"/>
                  <a:pt x="1999094" y="123077"/>
                  <a:pt x="2021168" y="123077"/>
                </a:cubicBezTo>
                <a:close/>
                <a:moveTo>
                  <a:pt x="452906" y="78441"/>
                </a:moveTo>
                <a:cubicBezTo>
                  <a:pt x="478590" y="78441"/>
                  <a:pt x="499411" y="99262"/>
                  <a:pt x="499411" y="124946"/>
                </a:cubicBezTo>
                <a:cubicBezTo>
                  <a:pt x="499411" y="150630"/>
                  <a:pt x="478590" y="171451"/>
                  <a:pt x="452906" y="171451"/>
                </a:cubicBezTo>
                <a:cubicBezTo>
                  <a:pt x="427222" y="171451"/>
                  <a:pt x="406401" y="150630"/>
                  <a:pt x="406401" y="124946"/>
                </a:cubicBezTo>
                <a:cubicBezTo>
                  <a:pt x="406401" y="99262"/>
                  <a:pt x="427222" y="78441"/>
                  <a:pt x="452906" y="78441"/>
                </a:cubicBezTo>
                <a:close/>
                <a:moveTo>
                  <a:pt x="2305424" y="10270"/>
                </a:moveTo>
                <a:cubicBezTo>
                  <a:pt x="2323166" y="10270"/>
                  <a:pt x="2337548" y="24652"/>
                  <a:pt x="2337548" y="42394"/>
                </a:cubicBezTo>
                <a:cubicBezTo>
                  <a:pt x="2337548" y="60136"/>
                  <a:pt x="2323166" y="74518"/>
                  <a:pt x="2305424" y="74518"/>
                </a:cubicBezTo>
                <a:cubicBezTo>
                  <a:pt x="2287682" y="74518"/>
                  <a:pt x="2273300" y="60136"/>
                  <a:pt x="2273300" y="42394"/>
                </a:cubicBezTo>
                <a:cubicBezTo>
                  <a:pt x="2273300" y="24652"/>
                  <a:pt x="2287682" y="10270"/>
                  <a:pt x="2305424" y="10270"/>
                </a:cubicBezTo>
                <a:close/>
                <a:moveTo>
                  <a:pt x="2563347" y="0"/>
                </a:moveTo>
                <a:cubicBezTo>
                  <a:pt x="2583255" y="0"/>
                  <a:pt x="2599393" y="16138"/>
                  <a:pt x="2599393" y="36046"/>
                </a:cubicBezTo>
                <a:cubicBezTo>
                  <a:pt x="2599393" y="55954"/>
                  <a:pt x="2583255" y="72092"/>
                  <a:pt x="2563347" y="72092"/>
                </a:cubicBezTo>
                <a:cubicBezTo>
                  <a:pt x="2543439" y="72092"/>
                  <a:pt x="2527301" y="55954"/>
                  <a:pt x="2527301" y="36046"/>
                </a:cubicBezTo>
                <a:cubicBezTo>
                  <a:pt x="2527301" y="16138"/>
                  <a:pt x="2543439" y="0"/>
                  <a:pt x="2563347" y="0"/>
                </a:cubicBezTo>
                <a:close/>
              </a:path>
            </a:pathLst>
          </a:custGeom>
          <a:gradFill flip="none" rotWithShape="1">
            <a:gsLst>
              <a:gs pos="50000">
                <a:srgbClr val="7D8188"/>
              </a:gs>
              <a:gs pos="0">
                <a:schemeClr val="accent1">
                  <a:lumMod val="5000"/>
                  <a:lumOff val="95000"/>
                </a:schemeClr>
              </a:gs>
              <a:gs pos="100000">
                <a:srgbClr val="1E222C">
                  <a:alpha val="0"/>
                </a:srgbClr>
              </a:gs>
            </a:gsLst>
            <a:lin ang="5400000" scaled="1"/>
            <a:tileRect/>
          </a:gradFill>
          <a:ln>
            <a:noFill/>
          </a:ln>
          <a:effectLst>
            <a:softEdge rad="0"/>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4800">
              <a:solidFill>
                <a:schemeClr val="bg1"/>
              </a:solidFill>
              <a:latin typeface="迷你简汉真广标" panose="02010609000101010101" pitchFamily="49" charset="-122"/>
              <a:ea typeface="迷你简汉真广标" panose="02010609000101010101" pitchFamily="49" charset="-122"/>
            </a:endParaRPr>
          </a:p>
        </p:txBody>
      </p:sp>
      <p:cxnSp>
        <p:nvCxnSpPr>
          <p:cNvPr id="61" name="直接连接符 60"/>
          <p:cNvCxnSpPr/>
          <p:nvPr/>
        </p:nvCxnSpPr>
        <p:spPr>
          <a:xfrm>
            <a:off x="3623733" y="999066"/>
            <a:ext cx="508001" cy="220135"/>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4267200" y="1811867"/>
            <a:ext cx="440269" cy="186268"/>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V="1">
            <a:off x="3149599" y="2777068"/>
            <a:ext cx="643470" cy="67731"/>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V="1">
            <a:off x="3860800" y="3302003"/>
            <a:ext cx="338669" cy="15239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flipV="1">
            <a:off x="7433736" y="3217336"/>
            <a:ext cx="406398" cy="203198"/>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flipV="1">
            <a:off x="6815669" y="2470153"/>
            <a:ext cx="643464" cy="186264"/>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7514169" y="1619250"/>
            <a:ext cx="810681" cy="243421"/>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7219952" y="628650"/>
            <a:ext cx="438148" cy="417670"/>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V="1">
            <a:off x="-338667" y="3826937"/>
            <a:ext cx="3454403" cy="2031997"/>
          </a:xfrm>
          <a:prstGeom prst="line">
            <a:avLst/>
          </a:prstGeom>
          <a:ln w="57150">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flipV="1">
            <a:off x="8602138" y="3522138"/>
            <a:ext cx="3945462" cy="2438396"/>
          </a:xfrm>
          <a:prstGeom prst="line">
            <a:avLst/>
          </a:prstGeom>
          <a:ln w="57150">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V="1">
            <a:off x="2235200" y="4080937"/>
            <a:ext cx="728136" cy="440263"/>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V="1">
            <a:off x="118533" y="4656667"/>
            <a:ext cx="1202267" cy="711199"/>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flipV="1">
            <a:off x="8643710" y="3755075"/>
            <a:ext cx="965194" cy="626528"/>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flipV="1">
            <a:off x="9795177" y="4042941"/>
            <a:ext cx="1465490" cy="935458"/>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7" name="文本框 126"/>
          <p:cNvSpPr txBox="1">
            <a:spLocks noChangeAspect="1"/>
          </p:cNvSpPr>
          <p:nvPr/>
        </p:nvSpPr>
        <p:spPr>
          <a:xfrm>
            <a:off x="5067347" y="3536913"/>
            <a:ext cx="36000" cy="36000"/>
          </a:xfrm>
          <a:prstGeom prst="rect">
            <a:avLst/>
          </a:prstGeom>
          <a:noFill/>
        </p:spPr>
        <p:txBody>
          <a:bodyPr vert="horz" rtlCol="0">
            <a:prstTxWarp prst="textPlain">
              <a:avLst/>
            </a:prstTxWarp>
            <a:spAutoFit/>
          </a:bodyPr>
          <a:lstStyle/>
          <a:p>
            <a:pPr>
              <a:lnSpc>
                <a:spcPct val="0"/>
              </a:lnSpc>
            </a:pPr>
            <a:r>
              <a:rPr lang="zh-CN" altLang="en-US" spc="-10000" dirty="0">
                <a:solidFill>
                  <a:schemeClr val="bg1"/>
                </a:solidFill>
              </a:rPr>
              <a:t>●●●●●●●●●●●●●●●●●●●●●●●●●●●●●●●●●●●●●●●●●●●●●●●●●●</a:t>
            </a:r>
          </a:p>
        </p:txBody>
      </p:sp>
      <p:sp>
        <p:nvSpPr>
          <p:cNvPr id="33" name="文本框 32"/>
          <p:cNvSpPr txBox="1"/>
          <p:nvPr/>
        </p:nvSpPr>
        <p:spPr>
          <a:xfrm>
            <a:off x="4796461" y="699419"/>
            <a:ext cx="2227854" cy="3754593"/>
          </a:xfrm>
          <a:custGeom>
            <a:avLst/>
            <a:gdLst/>
            <a:ahLst/>
            <a:cxnLst/>
            <a:rect l="l" t="t" r="r" b="b"/>
            <a:pathLst>
              <a:path w="238115" h="401296">
                <a:moveTo>
                  <a:pt x="127192" y="0"/>
                </a:moveTo>
                <a:cubicBezTo>
                  <a:pt x="148226" y="0"/>
                  <a:pt x="166714" y="5012"/>
                  <a:pt x="182654" y="15036"/>
                </a:cubicBezTo>
                <a:cubicBezTo>
                  <a:pt x="198594" y="25060"/>
                  <a:pt x="211329" y="39522"/>
                  <a:pt x="220861" y="58420"/>
                </a:cubicBezTo>
                <a:cubicBezTo>
                  <a:pt x="230392" y="77318"/>
                  <a:pt x="235157" y="96627"/>
                  <a:pt x="235157" y="116346"/>
                </a:cubicBezTo>
                <a:cubicBezTo>
                  <a:pt x="235157" y="139353"/>
                  <a:pt x="229406" y="164249"/>
                  <a:pt x="217903" y="191035"/>
                </a:cubicBezTo>
                <a:cubicBezTo>
                  <a:pt x="206399" y="217821"/>
                  <a:pt x="185201" y="249455"/>
                  <a:pt x="154307" y="285936"/>
                </a:cubicBezTo>
                <a:lnTo>
                  <a:pt x="115853" y="332277"/>
                </a:lnTo>
                <a:lnTo>
                  <a:pt x="238115" y="332277"/>
                </a:lnTo>
                <a:lnTo>
                  <a:pt x="238115" y="401296"/>
                </a:lnTo>
                <a:lnTo>
                  <a:pt x="0" y="401296"/>
                </a:lnTo>
                <a:lnTo>
                  <a:pt x="0" y="365801"/>
                </a:lnTo>
                <a:lnTo>
                  <a:pt x="106486" y="242060"/>
                </a:lnTo>
                <a:cubicBezTo>
                  <a:pt x="132122" y="212809"/>
                  <a:pt x="149212" y="189063"/>
                  <a:pt x="157758" y="170822"/>
                </a:cubicBezTo>
                <a:cubicBezTo>
                  <a:pt x="166303" y="152581"/>
                  <a:pt x="170575" y="136395"/>
                  <a:pt x="170575" y="122262"/>
                </a:cubicBezTo>
                <a:cubicBezTo>
                  <a:pt x="170575" y="107144"/>
                  <a:pt x="166138" y="94655"/>
                  <a:pt x="157265" y="84795"/>
                </a:cubicBezTo>
                <a:cubicBezTo>
                  <a:pt x="148391" y="74935"/>
                  <a:pt x="137052" y="70005"/>
                  <a:pt x="123248" y="70005"/>
                </a:cubicBezTo>
                <a:cubicBezTo>
                  <a:pt x="109116" y="70005"/>
                  <a:pt x="97366" y="75921"/>
                  <a:pt x="87999" y="87753"/>
                </a:cubicBezTo>
                <a:cubicBezTo>
                  <a:pt x="78632" y="99585"/>
                  <a:pt x="73620" y="115689"/>
                  <a:pt x="72963" y="136066"/>
                </a:cubicBezTo>
                <a:lnTo>
                  <a:pt x="9367" y="136066"/>
                </a:lnTo>
                <a:cubicBezTo>
                  <a:pt x="11010" y="93669"/>
                  <a:pt x="22595" y="60392"/>
                  <a:pt x="44123" y="36235"/>
                </a:cubicBezTo>
                <a:cubicBezTo>
                  <a:pt x="65650" y="12078"/>
                  <a:pt x="93340" y="0"/>
                  <a:pt x="127192" y="0"/>
                </a:cubicBezTo>
                <a:close/>
              </a:path>
            </a:pathLst>
          </a:custGeom>
          <a:gradFill flip="none" rotWithShape="1">
            <a:gsLst>
              <a:gs pos="50000">
                <a:srgbClr val="7D8188"/>
              </a:gs>
              <a:gs pos="0">
                <a:schemeClr val="accent1">
                  <a:lumMod val="5000"/>
                  <a:lumOff val="95000"/>
                </a:schemeClr>
              </a:gs>
              <a:gs pos="100000">
                <a:srgbClr val="1E222C">
                  <a:alpha val="10000"/>
                </a:srgbClr>
              </a:gs>
            </a:gsLst>
            <a:lin ang="5400000" scaled="1"/>
            <a:tileRect/>
          </a:gradFill>
          <a:ln>
            <a:noFill/>
          </a:ln>
          <a:effectLst>
            <a:softEdge rad="0"/>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a:defRPr sz="4800">
                <a:solidFill>
                  <a:schemeClr val="bg1"/>
                </a:solidFill>
                <a:latin typeface="迷你简汉真广标" panose="02010609000101010101" pitchFamily="49" charset="-122"/>
                <a:ea typeface="迷你简汉真广标" panose="02010609000101010101" pitchFamily="49" charset="-122"/>
              </a:defRPr>
            </a:lvl1pPr>
          </a:lstStyle>
          <a:p>
            <a:endParaRPr lang="zh-CN" altLang="en-US" dirty="0"/>
          </a:p>
        </p:txBody>
      </p:sp>
      <p:sp>
        <p:nvSpPr>
          <p:cNvPr id="11" name="任意多边形 10"/>
          <p:cNvSpPr/>
          <p:nvPr/>
        </p:nvSpPr>
        <p:spPr>
          <a:xfrm>
            <a:off x="5060743" y="3333750"/>
            <a:ext cx="1639914" cy="991507"/>
          </a:xfrm>
          <a:custGeom>
            <a:avLst/>
            <a:gdLst>
              <a:gd name="connsiteX0" fmla="*/ 84846 w 1483884"/>
              <a:gd name="connsiteY0" fmla="*/ 3556000 h 3556000"/>
              <a:gd name="connsiteX1" fmla="*/ 1439513 w 1483884"/>
              <a:gd name="connsiteY1" fmla="*/ 2878666 h 3556000"/>
              <a:gd name="connsiteX2" fmla="*/ 1050046 w 1483884"/>
              <a:gd name="connsiteY2" fmla="*/ 1761066 h 3556000"/>
              <a:gd name="connsiteX3" fmla="*/ 179 w 1483884"/>
              <a:gd name="connsiteY3" fmla="*/ 846666 h 3556000"/>
              <a:gd name="connsiteX4" fmla="*/ 1134713 w 1483884"/>
              <a:gd name="connsiteY4" fmla="*/ 0 h 3556000"/>
              <a:gd name="connsiteX0-1" fmla="*/ 84667 w 1439524"/>
              <a:gd name="connsiteY0-2" fmla="*/ 3556000 h 3556000"/>
              <a:gd name="connsiteX1-3" fmla="*/ 1439334 w 1439524"/>
              <a:gd name="connsiteY1-4" fmla="*/ 2878666 h 3556000"/>
              <a:gd name="connsiteX2-5" fmla="*/ 0 w 1439524"/>
              <a:gd name="connsiteY2-6" fmla="*/ 846666 h 3556000"/>
              <a:gd name="connsiteX3-7" fmla="*/ 1134534 w 1439524"/>
              <a:gd name="connsiteY3-8" fmla="*/ 0 h 3556000"/>
              <a:gd name="connsiteX0-9" fmla="*/ 87800 w 1455354"/>
              <a:gd name="connsiteY0-10" fmla="*/ 3556000 h 3556000"/>
              <a:gd name="connsiteX1-11" fmla="*/ 1455167 w 1455354"/>
              <a:gd name="connsiteY1-12" fmla="*/ 2383366 h 3556000"/>
              <a:gd name="connsiteX2-13" fmla="*/ 3133 w 1455354"/>
              <a:gd name="connsiteY2-14" fmla="*/ 846666 h 3556000"/>
              <a:gd name="connsiteX3-15" fmla="*/ 1137667 w 1455354"/>
              <a:gd name="connsiteY3-16" fmla="*/ 0 h 3556000"/>
              <a:gd name="connsiteX0-17" fmla="*/ 87800 w 1455354"/>
              <a:gd name="connsiteY0-18" fmla="*/ 3556000 h 3556000"/>
              <a:gd name="connsiteX1-19" fmla="*/ 1455167 w 1455354"/>
              <a:gd name="connsiteY1-20" fmla="*/ 2383366 h 3556000"/>
              <a:gd name="connsiteX2-21" fmla="*/ 3133 w 1455354"/>
              <a:gd name="connsiteY2-22" fmla="*/ 846666 h 3556000"/>
              <a:gd name="connsiteX3-23" fmla="*/ 1137667 w 1455354"/>
              <a:gd name="connsiteY3-24" fmla="*/ 0 h 3556000"/>
              <a:gd name="connsiteX0-25" fmla="*/ 87800 w 1455354"/>
              <a:gd name="connsiteY0-26" fmla="*/ 3556000 h 3556000"/>
              <a:gd name="connsiteX1-27" fmla="*/ 1455167 w 1455354"/>
              <a:gd name="connsiteY1-28" fmla="*/ 2383366 h 3556000"/>
              <a:gd name="connsiteX2-29" fmla="*/ 3133 w 1455354"/>
              <a:gd name="connsiteY2-30" fmla="*/ 1100666 h 3556000"/>
              <a:gd name="connsiteX3-31" fmla="*/ 1137667 w 1455354"/>
              <a:gd name="connsiteY3-32" fmla="*/ 0 h 3556000"/>
              <a:gd name="connsiteX0-33" fmla="*/ 85316 w 1452870"/>
              <a:gd name="connsiteY0-34" fmla="*/ 3556000 h 3556000"/>
              <a:gd name="connsiteX1-35" fmla="*/ 1452683 w 1452870"/>
              <a:gd name="connsiteY1-36" fmla="*/ 2383366 h 3556000"/>
              <a:gd name="connsiteX2-37" fmla="*/ 649 w 1452870"/>
              <a:gd name="connsiteY2-38" fmla="*/ 1100666 h 3556000"/>
              <a:gd name="connsiteX3-39" fmla="*/ 1135183 w 1452870"/>
              <a:gd name="connsiteY3-40" fmla="*/ 0 h 3556000"/>
              <a:gd name="connsiteX0-41" fmla="*/ 92239 w 1459793"/>
              <a:gd name="connsiteY0-42" fmla="*/ 3581400 h 3581400"/>
              <a:gd name="connsiteX1-43" fmla="*/ 1459606 w 1459793"/>
              <a:gd name="connsiteY1-44" fmla="*/ 2408766 h 3581400"/>
              <a:gd name="connsiteX2-45" fmla="*/ 7572 w 1459793"/>
              <a:gd name="connsiteY2-46" fmla="*/ 1126066 h 3581400"/>
              <a:gd name="connsiteX3-47" fmla="*/ 1002406 w 1459793"/>
              <a:gd name="connsiteY3-48" fmla="*/ 0 h 3581400"/>
              <a:gd name="connsiteX0-49" fmla="*/ 84667 w 1452221"/>
              <a:gd name="connsiteY0-50" fmla="*/ 2455334 h 2455334"/>
              <a:gd name="connsiteX1-51" fmla="*/ 1452034 w 1452221"/>
              <a:gd name="connsiteY1-52" fmla="*/ 1282700 h 2455334"/>
              <a:gd name="connsiteX2-53" fmla="*/ 0 w 1452221"/>
              <a:gd name="connsiteY2-54" fmla="*/ 0 h 2455334"/>
              <a:gd name="connsiteX0-55" fmla="*/ 84667 w 1493480"/>
              <a:gd name="connsiteY0-56" fmla="*/ 2455334 h 2455334"/>
              <a:gd name="connsiteX1-57" fmla="*/ 1452034 w 1493480"/>
              <a:gd name="connsiteY1-58" fmla="*/ 1282700 h 2455334"/>
              <a:gd name="connsiteX2-59" fmla="*/ 1037168 w 1493480"/>
              <a:gd name="connsiteY2-60" fmla="*/ 821267 h 2455334"/>
              <a:gd name="connsiteX3-61" fmla="*/ 0 w 1493480"/>
              <a:gd name="connsiteY3-62" fmla="*/ 0 h 2455334"/>
              <a:gd name="connsiteX0-63" fmla="*/ 84667 w 1453230"/>
              <a:gd name="connsiteY0-64" fmla="*/ 2455334 h 2455334"/>
              <a:gd name="connsiteX1-65" fmla="*/ 1452034 w 1453230"/>
              <a:gd name="connsiteY1-66" fmla="*/ 1282700 h 2455334"/>
              <a:gd name="connsiteX2-67" fmla="*/ 1037168 w 1453230"/>
              <a:gd name="connsiteY2-68" fmla="*/ 821267 h 2455334"/>
              <a:gd name="connsiteX3-69" fmla="*/ 0 w 1453230"/>
              <a:gd name="connsiteY3-70" fmla="*/ 0 h 2455334"/>
              <a:gd name="connsiteX0-71" fmla="*/ 84667 w 1501108"/>
              <a:gd name="connsiteY0-72" fmla="*/ 2455334 h 2455334"/>
              <a:gd name="connsiteX1-73" fmla="*/ 1452034 w 1501108"/>
              <a:gd name="connsiteY1-74" fmla="*/ 1282700 h 2455334"/>
              <a:gd name="connsiteX2-75" fmla="*/ 1084793 w 1501108"/>
              <a:gd name="connsiteY2-76" fmla="*/ 854605 h 2455334"/>
              <a:gd name="connsiteX3-77" fmla="*/ 0 w 1501108"/>
              <a:gd name="connsiteY3-78" fmla="*/ 0 h 2455334"/>
              <a:gd name="connsiteX0-79" fmla="*/ 84667 w 1453713"/>
              <a:gd name="connsiteY0-80" fmla="*/ 2455334 h 2455334"/>
              <a:gd name="connsiteX1-81" fmla="*/ 1452034 w 1453713"/>
              <a:gd name="connsiteY1-82" fmla="*/ 1282700 h 2455334"/>
              <a:gd name="connsiteX2-83" fmla="*/ 1084793 w 1453713"/>
              <a:gd name="connsiteY2-84" fmla="*/ 854605 h 2455334"/>
              <a:gd name="connsiteX3-85" fmla="*/ 0 w 1453713"/>
              <a:gd name="connsiteY3-86" fmla="*/ 0 h 2455334"/>
              <a:gd name="connsiteX0-87" fmla="*/ 84667 w 1453713"/>
              <a:gd name="connsiteY0-88" fmla="*/ 2455334 h 2455334"/>
              <a:gd name="connsiteX1-89" fmla="*/ 1452034 w 1453713"/>
              <a:gd name="connsiteY1-90" fmla="*/ 1282700 h 2455334"/>
              <a:gd name="connsiteX2-91" fmla="*/ 1084793 w 1453713"/>
              <a:gd name="connsiteY2-92" fmla="*/ 854605 h 2455334"/>
              <a:gd name="connsiteX3-93" fmla="*/ 0 w 1453713"/>
              <a:gd name="connsiteY3-94" fmla="*/ 0 h 2455334"/>
              <a:gd name="connsiteX0-95" fmla="*/ 84667 w 1452967"/>
              <a:gd name="connsiteY0-96" fmla="*/ 2455334 h 2455334"/>
              <a:gd name="connsiteX1-97" fmla="*/ 1452034 w 1452967"/>
              <a:gd name="connsiteY1-98" fmla="*/ 1282700 h 2455334"/>
              <a:gd name="connsiteX2-99" fmla="*/ 1084793 w 1452967"/>
              <a:gd name="connsiteY2-100" fmla="*/ 854605 h 2455334"/>
              <a:gd name="connsiteX3-101" fmla="*/ 0 w 1452967"/>
              <a:gd name="connsiteY3-102" fmla="*/ 0 h 2455334"/>
              <a:gd name="connsiteX0-103" fmla="*/ 0 w 1368300"/>
              <a:gd name="connsiteY0-104" fmla="*/ 1600729 h 1600729"/>
              <a:gd name="connsiteX1-105" fmla="*/ 1367367 w 1368300"/>
              <a:gd name="connsiteY1-106" fmla="*/ 428095 h 1600729"/>
              <a:gd name="connsiteX2-107" fmla="*/ 1000126 w 1368300"/>
              <a:gd name="connsiteY2-108" fmla="*/ 0 h 1600729"/>
              <a:gd name="connsiteX0-109" fmla="*/ 0 w 1368300"/>
              <a:gd name="connsiteY0-110" fmla="*/ 1600729 h 1600729"/>
              <a:gd name="connsiteX1-111" fmla="*/ 1367367 w 1368300"/>
              <a:gd name="connsiteY1-112" fmla="*/ 428095 h 1600729"/>
              <a:gd name="connsiteX2-113" fmla="*/ 1000126 w 1368300"/>
              <a:gd name="connsiteY2-114" fmla="*/ 0 h 1600729"/>
              <a:gd name="connsiteX0-115" fmla="*/ 0 w 1368364"/>
              <a:gd name="connsiteY0-116" fmla="*/ 1600729 h 1600729"/>
              <a:gd name="connsiteX1-117" fmla="*/ 1367367 w 1368364"/>
              <a:gd name="connsiteY1-118" fmla="*/ 428095 h 1600729"/>
              <a:gd name="connsiteX2-119" fmla="*/ 1000126 w 1368364"/>
              <a:gd name="connsiteY2-120" fmla="*/ 0 h 1600729"/>
              <a:gd name="connsiteX0-121" fmla="*/ 0 w 1367807"/>
              <a:gd name="connsiteY0-122" fmla="*/ 1600729 h 1600729"/>
              <a:gd name="connsiteX1-123" fmla="*/ 1367367 w 1367807"/>
              <a:gd name="connsiteY1-124" fmla="*/ 428095 h 1600729"/>
              <a:gd name="connsiteX2-125" fmla="*/ 1000126 w 1367807"/>
              <a:gd name="connsiteY2-126" fmla="*/ 0 h 1600729"/>
            </a:gdLst>
            <a:ahLst/>
            <a:cxnLst>
              <a:cxn ang="0">
                <a:pos x="connsiteX0-1" y="connsiteY0-2"/>
              </a:cxn>
              <a:cxn ang="0">
                <a:pos x="connsiteX1-3" y="connsiteY1-4"/>
              </a:cxn>
              <a:cxn ang="0">
                <a:pos x="connsiteX2-5" y="connsiteY2-6"/>
              </a:cxn>
            </a:cxnLst>
            <a:rect l="l" t="t" r="r" b="b"/>
            <a:pathLst>
              <a:path w="1367807" h="1600729">
                <a:moveTo>
                  <a:pt x="0" y="1600729"/>
                </a:moveTo>
                <a:cubicBezTo>
                  <a:pt x="1122680" y="1068740"/>
                  <a:pt x="1380067" y="666308"/>
                  <a:pt x="1367367" y="428095"/>
                </a:cubicBezTo>
                <a:cubicBezTo>
                  <a:pt x="1354667" y="189882"/>
                  <a:pt x="1127832" y="80433"/>
                  <a:pt x="1000126" y="0"/>
                </a:cubicBezTo>
              </a:path>
            </a:pathLst>
          </a:custGeom>
          <a:noFill/>
          <a:ln>
            <a:gradFill>
              <a:gsLst>
                <a:gs pos="28000">
                  <a:srgbClr val="A2ADC2"/>
                </a:gs>
                <a:gs pos="0">
                  <a:schemeClr val="accent5">
                    <a:lumMod val="60000"/>
                    <a:lumOff val="40000"/>
                  </a:schemeClr>
                </a:gs>
                <a:gs pos="96000">
                  <a:srgbClr val="222832">
                    <a:alpha val="0"/>
                  </a:srgb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a:off x="6215694" y="1187450"/>
            <a:ext cx="778831" cy="521607"/>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Lst>
            <a:ahLst/>
            <a:cxnLst>
              <a:cxn ang="0">
                <a:pos x="connsiteX0" y="connsiteY0"/>
              </a:cxn>
              <a:cxn ang="0">
                <a:pos x="connsiteX1" y="connsiteY1"/>
              </a:cxn>
              <a:cxn ang="0">
                <a:pos x="connsiteX2" y="connsiteY2"/>
              </a:cxn>
              <a:cxn ang="0">
                <a:pos x="connsiteX3" y="connsiteY3"/>
              </a:cxn>
            </a:cxnLst>
            <a:rect l="l" t="t" r="r" b="b"/>
            <a:pathLst>
              <a:path w="1242970" h="1003300">
                <a:moveTo>
                  <a:pt x="220031" y="1003300"/>
                </a:moveTo>
                <a:cubicBezTo>
                  <a:pt x="63397" y="999066"/>
                  <a:pt x="-93236" y="994833"/>
                  <a:pt x="67631" y="863600"/>
                </a:cubicBezTo>
                <a:cubicBezTo>
                  <a:pt x="228498" y="732367"/>
                  <a:pt x="1032831" y="359833"/>
                  <a:pt x="1185231" y="215900"/>
                </a:cubicBezTo>
                <a:cubicBezTo>
                  <a:pt x="1337631" y="71967"/>
                  <a:pt x="1159831" y="35983"/>
                  <a:pt x="982031" y="0"/>
                </a:cubicBezTo>
              </a:path>
            </a:pathLst>
          </a:custGeom>
          <a:noFill/>
          <a:ln>
            <a:gradFill>
              <a:gsLst>
                <a:gs pos="100000">
                  <a:srgbClr val="A2ADC2"/>
                </a:gs>
                <a:gs pos="0">
                  <a:schemeClr val="accent5">
                    <a:lumMod val="60000"/>
                    <a:lumOff val="4000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5289550" y="1830382"/>
            <a:ext cx="2095500" cy="1293818"/>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Lst>
            <a:ahLst/>
            <a:cxnLst>
              <a:cxn ang="0">
                <a:pos x="connsiteX0" y="connsiteY0"/>
              </a:cxn>
              <a:cxn ang="0">
                <a:pos x="connsiteX1" y="connsiteY1"/>
              </a:cxn>
              <a:cxn ang="0">
                <a:pos x="connsiteX2" y="connsiteY2"/>
              </a:cxn>
              <a:cxn ang="0">
                <a:pos x="connsiteX3" y="connsiteY3"/>
              </a:cxn>
            </a:cxnLst>
            <a:rect l="l" t="t" r="r" b="b"/>
            <a:pathLst>
              <a:path w="1242970" h="1003300">
                <a:moveTo>
                  <a:pt x="220031" y="1003300"/>
                </a:moveTo>
                <a:cubicBezTo>
                  <a:pt x="63397" y="999066"/>
                  <a:pt x="-93236" y="994833"/>
                  <a:pt x="67631" y="863600"/>
                </a:cubicBezTo>
                <a:cubicBezTo>
                  <a:pt x="228498" y="732367"/>
                  <a:pt x="1032831" y="359833"/>
                  <a:pt x="1185231" y="215900"/>
                </a:cubicBezTo>
                <a:cubicBezTo>
                  <a:pt x="1337631" y="71967"/>
                  <a:pt x="1159831" y="35983"/>
                  <a:pt x="982031" y="0"/>
                </a:cubicBezTo>
              </a:path>
            </a:pathLst>
          </a:custGeom>
          <a:noFill/>
          <a:ln>
            <a:gradFill>
              <a:gsLst>
                <a:gs pos="100000">
                  <a:srgbClr val="A2ADC2"/>
                </a:gs>
                <a:gs pos="0">
                  <a:schemeClr val="accent5">
                    <a:lumMod val="60000"/>
                    <a:lumOff val="4000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4765121" y="860476"/>
            <a:ext cx="1605605" cy="940505"/>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 name="connsiteX0-1" fmla="*/ 220031 w 1185231"/>
              <a:gd name="connsiteY0-2" fmla="*/ 787400 h 787400"/>
              <a:gd name="connsiteX1-3" fmla="*/ 67631 w 1185231"/>
              <a:gd name="connsiteY1-4" fmla="*/ 647700 h 787400"/>
              <a:gd name="connsiteX2-5" fmla="*/ 1185231 w 1185231"/>
              <a:gd name="connsiteY2-6" fmla="*/ 0 h 787400"/>
              <a:gd name="connsiteX0-7" fmla="*/ 217370 w 1146302"/>
              <a:gd name="connsiteY0-8" fmla="*/ 869598 h 869598"/>
              <a:gd name="connsiteX1-9" fmla="*/ 64970 w 1146302"/>
              <a:gd name="connsiteY1-10" fmla="*/ 729898 h 869598"/>
              <a:gd name="connsiteX2-11" fmla="*/ 1146302 w 1146302"/>
              <a:gd name="connsiteY2-12" fmla="*/ 0 h 869598"/>
              <a:gd name="connsiteX0-13" fmla="*/ 217370 w 1146302"/>
              <a:gd name="connsiteY0-14" fmla="*/ 869598 h 869598"/>
              <a:gd name="connsiteX1-15" fmla="*/ 64970 w 1146302"/>
              <a:gd name="connsiteY1-16" fmla="*/ 729898 h 869598"/>
              <a:gd name="connsiteX2-17" fmla="*/ 1146302 w 1146302"/>
              <a:gd name="connsiteY2-18" fmla="*/ 0 h 869598"/>
            </a:gdLst>
            <a:ahLst/>
            <a:cxnLst>
              <a:cxn ang="0">
                <a:pos x="connsiteX0-1" y="connsiteY0-2"/>
              </a:cxn>
              <a:cxn ang="0">
                <a:pos x="connsiteX1-3" y="connsiteY1-4"/>
              </a:cxn>
              <a:cxn ang="0">
                <a:pos x="connsiteX2-5" y="connsiteY2-6"/>
              </a:cxn>
            </a:cxnLst>
            <a:rect l="l" t="t" r="r" b="b"/>
            <a:pathLst>
              <a:path w="1146302" h="869598">
                <a:moveTo>
                  <a:pt x="217370" y="869598"/>
                </a:moveTo>
                <a:cubicBezTo>
                  <a:pt x="60736" y="865364"/>
                  <a:pt x="-89852" y="874831"/>
                  <a:pt x="64970" y="729898"/>
                </a:cubicBezTo>
                <a:cubicBezTo>
                  <a:pt x="219792" y="584965"/>
                  <a:pt x="857897" y="55864"/>
                  <a:pt x="1146302" y="0"/>
                </a:cubicBezTo>
              </a:path>
            </a:pathLst>
          </a:custGeom>
          <a:noFill/>
          <a:ln>
            <a:gradFill>
              <a:gsLst>
                <a:gs pos="100000">
                  <a:srgbClr val="A2ADC2"/>
                </a:gs>
                <a:gs pos="1000">
                  <a:schemeClr val="accent5">
                    <a:lumMod val="60000"/>
                    <a:lumOff val="40000"/>
                    <a:alpha val="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2284015" y="4916070"/>
            <a:ext cx="7618341" cy="1446550"/>
          </a:xfrm>
          <a:prstGeom prst="rect">
            <a:avLst/>
          </a:prstGeom>
          <a:noFill/>
        </p:spPr>
        <p:txBody>
          <a:bodyPr wrap="square" rtlCol="0">
            <a:spAutoFit/>
          </a:bodyPr>
          <a:lstStyle>
            <a:defPPr>
              <a:defRPr lang="zh-CN"/>
            </a:defPPr>
            <a:lvl1pPr>
              <a:defRPr sz="9600">
                <a:gradFill>
                  <a:gsLst>
                    <a:gs pos="100000">
                      <a:srgbClr val="7D8188"/>
                    </a:gs>
                    <a:gs pos="0">
                      <a:schemeClr val="accent1">
                        <a:lumMod val="5000"/>
                        <a:lumOff val="95000"/>
                      </a:schemeClr>
                    </a:gs>
                  </a:gsLst>
                  <a:lin ang="5400000" scaled="1"/>
                </a:gradFill>
                <a:latin typeface="迷你简汉真广标" panose="02010609000101010101" pitchFamily="49" charset="-122"/>
                <a:ea typeface="迷你简汉真广标" panose="02010609000101010101" pitchFamily="49" charset="-122"/>
              </a:defRPr>
            </a:lvl1pPr>
          </a:lstStyle>
          <a:p>
            <a:pPr algn="ctr"/>
            <a:r>
              <a:rPr lang="en" altLang="zh-CN" sz="4400" dirty="0"/>
              <a:t>Propagation of states and covariances </a:t>
            </a:r>
          </a:p>
        </p:txBody>
      </p:sp>
      <p:grpSp>
        <p:nvGrpSpPr>
          <p:cNvPr id="38" name="组合 37"/>
          <p:cNvGrpSpPr/>
          <p:nvPr/>
        </p:nvGrpSpPr>
        <p:grpSpPr>
          <a:xfrm>
            <a:off x="-355600" y="1591735"/>
            <a:ext cx="12937068" cy="1219198"/>
            <a:chOff x="-355600" y="897467"/>
            <a:chExt cx="12937068" cy="2607734"/>
          </a:xfrm>
        </p:grpSpPr>
        <p:sp>
          <p:nvSpPr>
            <p:cNvPr id="39" name="任意多边形 38"/>
            <p:cNvSpPr/>
            <p:nvPr/>
          </p:nvSpPr>
          <p:spPr>
            <a:xfrm>
              <a:off x="-355600" y="897467"/>
              <a:ext cx="4385733" cy="2607734"/>
            </a:xfrm>
            <a:custGeom>
              <a:avLst/>
              <a:gdLst>
                <a:gd name="connsiteX0" fmla="*/ 0 w 4385733"/>
                <a:gd name="connsiteY0" fmla="*/ 1303867 h 2607734"/>
                <a:gd name="connsiteX1" fmla="*/ 1134533 w 4385733"/>
                <a:gd name="connsiteY1" fmla="*/ 1303867 h 2607734"/>
                <a:gd name="connsiteX2" fmla="*/ 1354667 w 4385733"/>
                <a:gd name="connsiteY2" fmla="*/ 355600 h 2607734"/>
                <a:gd name="connsiteX3" fmla="*/ 1862667 w 4385733"/>
                <a:gd name="connsiteY3" fmla="*/ 2032000 h 2607734"/>
                <a:gd name="connsiteX4" fmla="*/ 2235200 w 4385733"/>
                <a:gd name="connsiteY4" fmla="*/ 846667 h 2607734"/>
                <a:gd name="connsiteX5" fmla="*/ 2336800 w 4385733"/>
                <a:gd name="connsiteY5" fmla="*/ 1371600 h 2607734"/>
                <a:gd name="connsiteX6" fmla="*/ 2997200 w 4385733"/>
                <a:gd name="connsiteY6" fmla="*/ 1371600 h 2607734"/>
                <a:gd name="connsiteX7" fmla="*/ 3318933 w 4385733"/>
                <a:gd name="connsiteY7" fmla="*/ 0 h 2607734"/>
                <a:gd name="connsiteX8" fmla="*/ 3623733 w 4385733"/>
                <a:gd name="connsiteY8" fmla="*/ 2607734 h 2607734"/>
                <a:gd name="connsiteX9" fmla="*/ 3911600 w 4385733"/>
                <a:gd name="connsiteY9" fmla="*/ 1303867 h 2607734"/>
                <a:gd name="connsiteX10" fmla="*/ 4385733 w 4385733"/>
                <a:gd name="connsiteY10" fmla="*/ 1303867 h 260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5733" h="2607734">
                  <a:moveTo>
                    <a:pt x="0" y="1303867"/>
                  </a:moveTo>
                  <a:lnTo>
                    <a:pt x="1134533" y="1303867"/>
                  </a:lnTo>
                  <a:lnTo>
                    <a:pt x="1354667" y="355600"/>
                  </a:lnTo>
                  <a:lnTo>
                    <a:pt x="1862667" y="2032000"/>
                  </a:lnTo>
                  <a:lnTo>
                    <a:pt x="2235200" y="846667"/>
                  </a:lnTo>
                  <a:lnTo>
                    <a:pt x="2336800" y="1371600"/>
                  </a:lnTo>
                  <a:lnTo>
                    <a:pt x="2997200" y="1371600"/>
                  </a:lnTo>
                  <a:lnTo>
                    <a:pt x="3318933" y="0"/>
                  </a:lnTo>
                  <a:lnTo>
                    <a:pt x="3623733" y="2607734"/>
                  </a:lnTo>
                  <a:lnTo>
                    <a:pt x="3911600" y="1303867"/>
                  </a:lnTo>
                  <a:lnTo>
                    <a:pt x="4385733" y="1303867"/>
                  </a:lnTo>
                </a:path>
              </a:pathLst>
            </a:custGeom>
            <a:noFill/>
            <a:ln>
              <a:gradFill flip="none" rotWithShape="1">
                <a:gsLst>
                  <a:gs pos="0">
                    <a:schemeClr val="bg1">
                      <a:lumMod val="75000"/>
                    </a:schemeClr>
                  </a:gs>
                  <a:gs pos="100000">
                    <a:srgbClr val="2A313D">
                      <a:alpha val="36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7874002" y="1151468"/>
              <a:ext cx="4707466" cy="2099733"/>
            </a:xfrm>
            <a:custGeom>
              <a:avLst/>
              <a:gdLst>
                <a:gd name="connsiteX0" fmla="*/ 0 w 4707466"/>
                <a:gd name="connsiteY0" fmla="*/ 999067 h 2099733"/>
                <a:gd name="connsiteX1" fmla="*/ 728133 w 4707466"/>
                <a:gd name="connsiteY1" fmla="*/ 999067 h 2099733"/>
                <a:gd name="connsiteX2" fmla="*/ 1083733 w 4707466"/>
                <a:gd name="connsiteY2" fmla="*/ 0 h 2099733"/>
                <a:gd name="connsiteX3" fmla="*/ 1473200 w 4707466"/>
                <a:gd name="connsiteY3" fmla="*/ 2099733 h 2099733"/>
                <a:gd name="connsiteX4" fmla="*/ 1710266 w 4707466"/>
                <a:gd name="connsiteY4" fmla="*/ 203200 h 2099733"/>
                <a:gd name="connsiteX5" fmla="*/ 1930400 w 4707466"/>
                <a:gd name="connsiteY5" fmla="*/ 1744133 h 2099733"/>
                <a:gd name="connsiteX6" fmla="*/ 2048933 w 4707466"/>
                <a:gd name="connsiteY6" fmla="*/ 829733 h 2099733"/>
                <a:gd name="connsiteX7" fmla="*/ 2861733 w 4707466"/>
                <a:gd name="connsiteY7" fmla="*/ 829733 h 2099733"/>
                <a:gd name="connsiteX8" fmla="*/ 3031066 w 4707466"/>
                <a:gd name="connsiteY8" fmla="*/ 1693333 h 2099733"/>
                <a:gd name="connsiteX9" fmla="*/ 3302000 w 4707466"/>
                <a:gd name="connsiteY9" fmla="*/ 169333 h 2099733"/>
                <a:gd name="connsiteX10" fmla="*/ 3572933 w 4707466"/>
                <a:gd name="connsiteY10" fmla="*/ 999067 h 2099733"/>
                <a:gd name="connsiteX11" fmla="*/ 4707466 w 4707466"/>
                <a:gd name="connsiteY11" fmla="*/ 999067 h 209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07466" h="2099733">
                  <a:moveTo>
                    <a:pt x="0" y="999067"/>
                  </a:moveTo>
                  <a:lnTo>
                    <a:pt x="728133" y="999067"/>
                  </a:lnTo>
                  <a:lnTo>
                    <a:pt x="1083733" y="0"/>
                  </a:lnTo>
                  <a:lnTo>
                    <a:pt x="1473200" y="2099733"/>
                  </a:lnTo>
                  <a:lnTo>
                    <a:pt x="1710266" y="203200"/>
                  </a:lnTo>
                  <a:lnTo>
                    <a:pt x="1930400" y="1744133"/>
                  </a:lnTo>
                  <a:lnTo>
                    <a:pt x="2048933" y="829733"/>
                  </a:lnTo>
                  <a:lnTo>
                    <a:pt x="2861733" y="829733"/>
                  </a:lnTo>
                  <a:lnTo>
                    <a:pt x="3031066" y="1693333"/>
                  </a:lnTo>
                  <a:lnTo>
                    <a:pt x="3302000" y="169333"/>
                  </a:lnTo>
                  <a:lnTo>
                    <a:pt x="3572933" y="999067"/>
                  </a:lnTo>
                  <a:lnTo>
                    <a:pt x="4707466" y="999067"/>
                  </a:lnTo>
                </a:path>
              </a:pathLst>
            </a:custGeom>
            <a:noFill/>
            <a:ln>
              <a:gradFill flip="none" rotWithShape="1">
                <a:gsLst>
                  <a:gs pos="0">
                    <a:schemeClr val="bg1">
                      <a:lumMod val="75000"/>
                    </a:schemeClr>
                  </a:gs>
                  <a:gs pos="100000">
                    <a:srgbClr val="2A313D">
                      <a:alpha val="36000"/>
                    </a:srgb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1600" advTm="0">
        <p14:prism isInverted="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repeatCount="indefinite" fill="hold" grpId="0" nodeType="withEffect">
                                  <p:stCondLst>
                                    <p:cond delay="0"/>
                                  </p:stCondLst>
                                  <p:iterate type="lt">
                                    <p:tmPct val="6483"/>
                                  </p:iterate>
                                  <p:childTnLst>
                                    <p:set>
                                      <p:cBhvr>
                                        <p:cTn id="6" dur="1250" fill="hold">
                                          <p:stCondLst>
                                            <p:cond delay="0"/>
                                          </p:stCondLst>
                                        </p:cTn>
                                        <p:tgtEl>
                                          <p:spTgt spid="122"/>
                                        </p:tgtEl>
                                        <p:attrNameLst>
                                          <p:attrName>style.visibility</p:attrName>
                                        </p:attrNameLst>
                                      </p:cBhvr>
                                      <p:to>
                                        <p:strVal val="visible"/>
                                      </p:to>
                                    </p:set>
                                    <p:anim to="" calcmode="lin" valueType="num">
                                      <p:cBhvr>
                                        <p:cTn id="7" dur="1" fill="hold">
                                          <p:stCondLst>
                                            <p:cond delay="0"/>
                                          </p:stCondLst>
                                        </p:cTn>
                                        <p:tgtEl>
                                          <p:spTgt spid="122"/>
                                        </p:tgtEl>
                                        <p:attrNameLst>
                                          <p:attrName>ppt_x</p:attrName>
                                        </p:attrNameLst>
                                      </p:cBhvr>
                                      <p:tavLst>
                                        <p:tav tm="0">
                                          <p:val>
                                            <p:strVal val="#ppt_x"/>
                                          </p:val>
                                        </p:tav>
                                        <p:tav tm="100000">
                                          <p:val>
                                            <p:strVal val="#ppt_x+0.1*sin(rand(360))"/>
                                          </p:val>
                                        </p:tav>
                                      </p:tavLst>
                                    </p:anim>
                                    <p:anim to="" calcmode="lin" valueType="num">
                                      <p:cBhvr>
                                        <p:cTn id="8" dur="1250" fill="hold">
                                          <p:stCondLst>
                                            <p:cond delay="0"/>
                                          </p:stCondLst>
                                        </p:cTn>
                                        <p:tgtEl>
                                          <p:spTgt spid="122"/>
                                        </p:tgtEl>
                                        <p:attrNameLst>
                                          <p:attrName>ppt_y</p:attrName>
                                        </p:attrNameLst>
                                      </p:cBhvr>
                                      <p:tavLst>
                                        <p:tav tm="0">
                                          <p:val>
                                            <p:strVal val="#ppt_y"/>
                                          </p:val>
                                        </p:tav>
                                        <p:tav tm="100000">
                                          <p:val>
                                            <p:strVal val="#ppt_y-0.2"/>
                                          </p:val>
                                        </p:tav>
                                      </p:tavLst>
                                    </p:anim>
                                    <p:animScale>
                                      <p:cBhvr>
                                        <p:cTn id="9" dur="1250" fill="hold">
                                          <p:stCondLst>
                                            <p:cond delay="0"/>
                                          </p:stCondLst>
                                        </p:cTn>
                                        <p:tgtEl>
                                          <p:spTgt spid="122"/>
                                        </p:tgtEl>
                                      </p:cBhvr>
                                      <p:to x="1000" y="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alphaModFix amt="0"/>
            <a:lum/>
          </a:blip>
          <a:srcRect/>
          <a:stretch>
            <a:fillRect/>
          </a:stretch>
        </a:blipFill>
        <a:effectLst/>
      </p:bgPr>
    </p:bg>
    <p:spTree>
      <p:nvGrpSpPr>
        <p:cNvPr id="1" name=""/>
        <p:cNvGrpSpPr/>
        <p:nvPr/>
      </p:nvGrpSpPr>
      <p:grpSpPr>
        <a:xfrm>
          <a:off x="0" y="0"/>
          <a:ext cx="0" cy="0"/>
          <a:chOff x="0" y="0"/>
          <a:chExt cx="0" cy="0"/>
        </a:xfrm>
      </p:grpSpPr>
      <p:grpSp>
        <p:nvGrpSpPr>
          <p:cNvPr id="446" name="组合 445"/>
          <p:cNvGrpSpPr/>
          <p:nvPr/>
        </p:nvGrpSpPr>
        <p:grpSpPr>
          <a:xfrm>
            <a:off x="-161312" y="-173889"/>
            <a:ext cx="2234133" cy="1091464"/>
            <a:chOff x="-161312" y="-173889"/>
            <a:chExt cx="2234133" cy="1091464"/>
          </a:xfrm>
        </p:grpSpPr>
        <p:grpSp>
          <p:nvGrpSpPr>
            <p:cNvPr id="436" name="组合 435"/>
            <p:cNvGrpSpPr/>
            <p:nvPr/>
          </p:nvGrpSpPr>
          <p:grpSpPr>
            <a:xfrm>
              <a:off x="-161312" y="-173889"/>
              <a:ext cx="1193210" cy="1091464"/>
              <a:chOff x="-161312" y="-173889"/>
              <a:chExt cx="1193210" cy="1091464"/>
            </a:xfrm>
          </p:grpSpPr>
          <p:pic>
            <p:nvPicPr>
              <p:cNvPr id="28" name="图片 27"/>
              <p:cNvPicPr>
                <a:picLocks noChangeAspect="1"/>
              </p:cNvPicPr>
              <p:nvPr/>
            </p:nvPicPr>
            <p:blipFill>
              <a:blip r:embed="rId3" cstate="print"/>
              <a:stretch>
                <a:fillRect/>
              </a:stretch>
            </p:blipFill>
            <p:spPr>
              <a:xfrm>
                <a:off x="-161312" y="-173889"/>
                <a:ext cx="1193210" cy="1091464"/>
              </a:xfrm>
              <a:prstGeom prst="rect">
                <a:avLst/>
              </a:prstGeom>
            </p:spPr>
          </p:pic>
          <p:cxnSp>
            <p:nvCxnSpPr>
              <p:cNvPr id="31" name="直接连接符 30"/>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445" name="直接连接符 444"/>
            <p:cNvCxnSpPr/>
            <p:nvPr/>
          </p:nvCxnSpPr>
          <p:spPr>
            <a:xfrm flipH="1">
              <a:off x="-22679" y="781050"/>
              <a:ext cx="2095500"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2" name="文本框 11">
            <a:extLst>
              <a:ext uri="{FF2B5EF4-FFF2-40B4-BE49-F238E27FC236}">
                <a16:creationId xmlns:a16="http://schemas.microsoft.com/office/drawing/2014/main" id="{C2B44A57-A31B-5E4A-891A-135E23C0B914}"/>
              </a:ext>
            </a:extLst>
          </p:cNvPr>
          <p:cNvSpPr txBox="1"/>
          <p:nvPr/>
        </p:nvSpPr>
        <p:spPr>
          <a:xfrm>
            <a:off x="940472" y="171776"/>
            <a:ext cx="6065446" cy="584775"/>
          </a:xfrm>
          <a:prstGeom prst="rect">
            <a:avLst/>
          </a:prstGeom>
          <a:noFill/>
        </p:spPr>
        <p:txBody>
          <a:bodyPr wrap="square" rtlCol="0">
            <a:spAutoFit/>
          </a:bodyPr>
          <a:lstStyle/>
          <a:p>
            <a:pPr algn="dist"/>
            <a:r>
              <a:rPr lang="en-US" altLang="zh-CN" sz="3200" b="1" dirty="0">
                <a:solidFill>
                  <a:prstClr val="black"/>
                </a:solidFill>
                <a:latin typeface="腾祥嘉丽纤圆繁" panose="01010104010101010101" pitchFamily="2" charset="-122"/>
                <a:ea typeface="腾祥嘉丽纤圆繁" panose="01010104010101010101" pitchFamily="2" charset="-122"/>
              </a:rPr>
              <a:t>1. DISCRETE-TIME SYSTEMS </a:t>
            </a:r>
          </a:p>
        </p:txBody>
      </p:sp>
      <p:sp>
        <p:nvSpPr>
          <p:cNvPr id="2" name="文本框 1">
            <a:extLst>
              <a:ext uri="{FF2B5EF4-FFF2-40B4-BE49-F238E27FC236}">
                <a16:creationId xmlns:a16="http://schemas.microsoft.com/office/drawing/2014/main" id="{BDCCA8FF-D095-954B-9D61-3876AE29236A}"/>
              </a:ext>
            </a:extLst>
          </p:cNvPr>
          <p:cNvSpPr txBox="1"/>
          <p:nvPr/>
        </p:nvSpPr>
        <p:spPr>
          <a:xfrm>
            <a:off x="852488" y="1129552"/>
            <a:ext cx="10510277" cy="2031325"/>
          </a:xfrm>
          <a:prstGeom prst="rect">
            <a:avLst/>
          </a:prstGeom>
          <a:noFill/>
        </p:spPr>
        <p:txBody>
          <a:bodyPr wrap="square" rtlCol="0">
            <a:spAutoFit/>
          </a:bodyPr>
          <a:lstStyle/>
          <a:p>
            <a:r>
              <a:rPr lang="en" altLang="zh-CN" dirty="0"/>
              <a:t>Suppose we have the following linear discrete-time system: </a:t>
            </a:r>
          </a:p>
          <a:p>
            <a:endParaRPr kumimoji="1" lang="en-US" altLang="zh-CN" dirty="0"/>
          </a:p>
          <a:p>
            <a:endParaRPr kumimoji="1" lang="en-US" altLang="zh-CN" dirty="0"/>
          </a:p>
          <a:p>
            <a:endParaRPr kumimoji="1" lang="en-US" altLang="zh-CN" dirty="0"/>
          </a:p>
          <a:p>
            <a:endParaRPr kumimoji="1" lang="en-US" altLang="zh-CN" dirty="0"/>
          </a:p>
          <a:p>
            <a:r>
              <a:rPr lang="en" altLang="zh-CN" dirty="0"/>
              <a:t>where </a:t>
            </a:r>
            <a:r>
              <a:rPr lang="en" altLang="zh-CN" dirty="0" err="1"/>
              <a:t>U</a:t>
            </a:r>
            <a:r>
              <a:rPr lang="en" altLang="zh-CN" baseline="-25000" dirty="0" err="1"/>
              <a:t>k</a:t>
            </a:r>
            <a:r>
              <a:rPr lang="en" altLang="zh-CN" dirty="0"/>
              <a:t> is a known input and </a:t>
            </a:r>
            <a:r>
              <a:rPr lang="en" altLang="zh-CN" dirty="0" err="1"/>
              <a:t>W</a:t>
            </a:r>
            <a:r>
              <a:rPr lang="en" altLang="zh-CN" baseline="-25000" dirty="0" err="1"/>
              <a:t>k</a:t>
            </a:r>
            <a:r>
              <a:rPr lang="en" altLang="zh-CN" dirty="0"/>
              <a:t> is Gaussian zero-mean white noise with covariance </a:t>
            </a:r>
            <a:r>
              <a:rPr lang="en" altLang="zh-CN" dirty="0" err="1"/>
              <a:t>Q</a:t>
            </a:r>
            <a:r>
              <a:rPr lang="en" altLang="zh-CN" baseline="-25000" dirty="0" err="1"/>
              <a:t>k</a:t>
            </a:r>
            <a:r>
              <a:rPr lang="en" altLang="zh-CN" dirty="0"/>
              <a:t>. </a:t>
            </a:r>
          </a:p>
          <a:p>
            <a:endParaRPr kumimoji="1" lang="zh-CN" altLang="en-US" dirty="0"/>
          </a:p>
        </p:txBody>
      </p:sp>
      <p:pic>
        <p:nvPicPr>
          <p:cNvPr id="4" name="图片 3">
            <a:extLst>
              <a:ext uri="{FF2B5EF4-FFF2-40B4-BE49-F238E27FC236}">
                <a16:creationId xmlns:a16="http://schemas.microsoft.com/office/drawing/2014/main" id="{3E7C7132-4B7D-3D41-B062-944129303D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2228" y="1658381"/>
            <a:ext cx="5544619" cy="625333"/>
          </a:xfrm>
          <a:prstGeom prst="rect">
            <a:avLst/>
          </a:prstGeom>
        </p:spPr>
      </p:pic>
      <p:pic>
        <p:nvPicPr>
          <p:cNvPr id="6" name="图片 5" descr="图示&#10;&#10;中度可信度描述已自动生成">
            <a:extLst>
              <a:ext uri="{FF2B5EF4-FFF2-40B4-BE49-F238E27FC236}">
                <a16:creationId xmlns:a16="http://schemas.microsoft.com/office/drawing/2014/main" id="{F0A82AE2-5E59-D24F-91B4-9F3234BFCF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2321" y="3011211"/>
            <a:ext cx="5730671" cy="1045334"/>
          </a:xfrm>
          <a:prstGeom prst="rect">
            <a:avLst/>
          </a:prstGeom>
        </p:spPr>
      </p:pic>
      <p:pic>
        <p:nvPicPr>
          <p:cNvPr id="8" name="图片 7" descr="文本, 信件&#10;&#10;描述已自动生成">
            <a:extLst>
              <a:ext uri="{FF2B5EF4-FFF2-40B4-BE49-F238E27FC236}">
                <a16:creationId xmlns:a16="http://schemas.microsoft.com/office/drawing/2014/main" id="{4CEEF9C2-F9A0-7E47-B5E0-20BECFA3A4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85645" y="4272518"/>
            <a:ext cx="7360075" cy="2031325"/>
          </a:xfrm>
          <a:prstGeom prst="rect">
            <a:avLst/>
          </a:prstGeom>
        </p:spPr>
      </p:pic>
      <p:sp>
        <p:nvSpPr>
          <p:cNvPr id="9" name="文本框 8">
            <a:extLst>
              <a:ext uri="{FF2B5EF4-FFF2-40B4-BE49-F238E27FC236}">
                <a16:creationId xmlns:a16="http://schemas.microsoft.com/office/drawing/2014/main" id="{D54177FC-9A51-5640-AF75-4866C8C1FE87}"/>
              </a:ext>
            </a:extLst>
          </p:cNvPr>
          <p:cNvSpPr txBox="1"/>
          <p:nvPr/>
        </p:nvSpPr>
        <p:spPr>
          <a:xfrm>
            <a:off x="317499" y="4309212"/>
            <a:ext cx="2523060" cy="646331"/>
          </a:xfrm>
          <a:prstGeom prst="rect">
            <a:avLst/>
          </a:prstGeom>
          <a:noFill/>
        </p:spPr>
        <p:txBody>
          <a:bodyPr wrap="square" rtlCol="0">
            <a:spAutoFit/>
          </a:bodyPr>
          <a:lstStyle/>
          <a:p>
            <a:r>
              <a:rPr kumimoji="1" lang="en" altLang="zh-CN" dirty="0"/>
              <a:t>the covariance of </a:t>
            </a:r>
            <a:r>
              <a:rPr kumimoji="1" lang="en" altLang="zh-CN" dirty="0" err="1"/>
              <a:t>x</a:t>
            </a:r>
            <a:r>
              <a:rPr kumimoji="1" lang="en" altLang="zh-CN" baseline="-25000" dirty="0" err="1"/>
              <a:t>k</a:t>
            </a:r>
            <a:r>
              <a:rPr kumimoji="1" lang="en" altLang="zh-CN" dirty="0"/>
              <a:t> change with time</a:t>
            </a:r>
            <a:r>
              <a:rPr kumimoji="1" lang="zh-CN" altLang="en-US" dirty="0"/>
              <a:t>：</a:t>
            </a:r>
          </a:p>
        </p:txBody>
      </p:sp>
    </p:spTree>
    <p:extLst>
      <p:ext uri="{BB962C8B-B14F-4D97-AF65-F5344CB8AC3E}">
        <p14:creationId xmlns:p14="http://schemas.microsoft.com/office/powerpoint/2010/main" val="57430922"/>
      </p:ext>
    </p:extLst>
  </p:cSld>
  <p:clrMapOvr>
    <a:masterClrMapping/>
  </p:clrMapOvr>
  <mc:AlternateContent xmlns:mc="http://schemas.openxmlformats.org/markup-compatibility/2006" xmlns:p14="http://schemas.microsoft.com/office/powerpoint/2010/main">
    <mc:Choice Requires="p14">
      <p:transition spd="slow" advTm="4000">
        <p14:ripple/>
      </p:transition>
    </mc:Choice>
    <mc:Fallback xmlns="">
      <p:transition spd="slow" advTm="4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14:bounceEnd="38000">
                                          <p:cBhvr additive="base">
                                            <p:cTn id="7" dur="500" fill="hold"/>
                                            <p:tgtEl>
                                              <p:spTgt spid="446"/>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4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cBhvr additive="base">
                                            <p:cTn id="7" dur="500" fill="hold"/>
                                            <p:tgtEl>
                                              <p:spTgt spid="446"/>
                                            </p:tgtEl>
                                            <p:attrNameLst>
                                              <p:attrName>ppt_x</p:attrName>
                                            </p:attrNameLst>
                                          </p:cBhvr>
                                          <p:tavLst>
                                            <p:tav tm="0">
                                              <p:val>
                                                <p:strVal val="0-#ppt_w/2"/>
                                              </p:val>
                                            </p:tav>
                                            <p:tav tm="100000">
                                              <p:val>
                                                <p:strVal val="#ppt_x"/>
                                              </p:val>
                                            </p:tav>
                                          </p:tavLst>
                                        </p:anim>
                                        <p:anim calcmode="lin" valueType="num">
                                          <p:cBhvr additive="base">
                                            <p:cTn id="8" dur="500" fill="hold"/>
                                            <p:tgtEl>
                                              <p:spTgt spid="446"/>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p:cTn id="11" dur="300" fill="hold"/>
                                            <p:tgtEl>
                                              <p:spTgt spid="14"/>
                                            </p:tgtEl>
                                            <p:attrNameLst>
                                              <p:attrName>ppt_w</p:attrName>
                                            </p:attrNameLst>
                                          </p:cBhvr>
                                          <p:tavLst>
                                            <p:tav tm="0">
                                              <p:val>
                                                <p:fltVal val="0"/>
                                              </p:val>
                                            </p:tav>
                                            <p:tav tm="100000">
                                              <p:val>
                                                <p:strVal val="#ppt_w"/>
                                              </p:val>
                                            </p:tav>
                                          </p:tavLst>
                                        </p:anim>
                                        <p:anim calcmode="lin" valueType="num">
                                          <p:cBhvr>
                                            <p:cTn id="12" dur="300" fill="hold"/>
                                            <p:tgtEl>
                                              <p:spTgt spid="14"/>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550"/>
                                      </p:stCondLst>
                                      <p:childTnLst>
                                        <p:animScale>
                                          <p:cBhvr>
                                            <p:cTn id="14" dur="150" fill="hold"/>
                                            <p:tgtEl>
                                              <p:spTgt spid="14"/>
                                            </p:tgtEl>
                                          </p:cBhvr>
                                          <p:by x="110000" y="110000"/>
                                        </p:animScale>
                                      </p:childTnLst>
                                    </p:cTn>
                                  </p:par>
                                  <p:par>
                                    <p:cTn id="15" presetID="23" presetClass="entr" presetSubtype="16" fill="hold" nodeType="withEffect">
                                      <p:stCondLst>
                                        <p:cond delay="550"/>
                                      </p:stCondLst>
                                      <p:childTnLst>
                                        <p:set>
                                          <p:cBhvr>
                                            <p:cTn id="16" dur="1" fill="hold">
                                              <p:stCondLst>
                                                <p:cond delay="0"/>
                                              </p:stCondLst>
                                            </p:cTn>
                                            <p:tgtEl>
                                              <p:spTgt spid="437"/>
                                            </p:tgtEl>
                                            <p:attrNameLst>
                                              <p:attrName>style.visibility</p:attrName>
                                            </p:attrNameLst>
                                          </p:cBhvr>
                                          <p:to>
                                            <p:strVal val="visible"/>
                                          </p:to>
                                        </p:set>
                                        <p:anim calcmode="lin" valueType="num">
                                          <p:cBhvr>
                                            <p:cTn id="17" dur="200" fill="hold"/>
                                            <p:tgtEl>
                                              <p:spTgt spid="437"/>
                                            </p:tgtEl>
                                            <p:attrNameLst>
                                              <p:attrName>ppt_w</p:attrName>
                                            </p:attrNameLst>
                                          </p:cBhvr>
                                          <p:tavLst>
                                            <p:tav tm="0">
                                              <p:val>
                                                <p:fltVal val="0"/>
                                              </p:val>
                                            </p:tav>
                                            <p:tav tm="100000">
                                              <p:val>
                                                <p:strVal val="#ppt_w"/>
                                              </p:val>
                                            </p:tav>
                                          </p:tavLst>
                                        </p:anim>
                                        <p:anim calcmode="lin" valueType="num">
                                          <p:cBhvr>
                                            <p:cTn id="18" dur="200" fill="hold"/>
                                            <p:tgtEl>
                                              <p:spTgt spid="437"/>
                                            </p:tgtEl>
                                            <p:attrNameLst>
                                              <p:attrName>ppt_h</p:attrName>
                                            </p:attrNameLst>
                                          </p:cBhvr>
                                          <p:tavLst>
                                            <p:tav tm="0">
                                              <p:val>
                                                <p:fltVal val="0"/>
                                              </p:val>
                                            </p:tav>
                                            <p:tav tm="100000">
                                              <p:val>
                                                <p:strVal val="#ppt_h"/>
                                              </p:val>
                                            </p:tav>
                                          </p:tavLst>
                                        </p:anim>
                                      </p:childTnLst>
                                    </p:cTn>
                                  </p:par>
                                  <p:par>
                                    <p:cTn id="19" presetID="6" presetClass="emph" presetSubtype="0" autoRev="1" fill="hold" nodeType="withEffect">
                                      <p:stCondLst>
                                        <p:cond delay="800"/>
                                      </p:stCondLst>
                                      <p:childTnLst>
                                        <p:animScale>
                                          <p:cBhvr>
                                            <p:cTn id="20" dur="100" fill="hold"/>
                                            <p:tgtEl>
                                              <p:spTgt spid="437"/>
                                            </p:tgtEl>
                                          </p:cBhvr>
                                          <p:by x="110000" y="100000"/>
                                        </p:animScale>
                                      </p:childTnLst>
                                    </p:cTn>
                                  </p:par>
                                  <p:par>
                                    <p:cTn id="21" presetID="6" presetClass="emph" presetSubtype="0" autoRev="1" fill="hold" nodeType="withEffect">
                                      <p:stCondLst>
                                        <p:cond delay="1000"/>
                                      </p:stCondLst>
                                      <p:childTnLst>
                                        <p:animScale>
                                          <p:cBhvr>
                                            <p:cTn id="22" dur="100" fill="hold"/>
                                            <p:tgtEl>
                                              <p:spTgt spid="437"/>
                                            </p:tgtEl>
                                          </p:cBhvr>
                                          <p:by x="95000" y="100000"/>
                                        </p:animScale>
                                      </p:childTnLst>
                                    </p:cTn>
                                  </p:par>
                                  <p:par>
                                    <p:cTn id="23" presetID="2" presetClass="entr" presetSubtype="2" decel="100000" fill="hold" nodeType="withEffect">
                                      <p:stCondLst>
                                        <p:cond delay="1250"/>
                                      </p:stCondLst>
                                      <p:childTnLst>
                                        <p:set>
                                          <p:cBhvr>
                                            <p:cTn id="24" dur="1" fill="hold">
                                              <p:stCondLst>
                                                <p:cond delay="0"/>
                                              </p:stCondLst>
                                            </p:cTn>
                                            <p:tgtEl>
                                              <p:spTgt spid="432"/>
                                            </p:tgtEl>
                                            <p:attrNameLst>
                                              <p:attrName>style.visibility</p:attrName>
                                            </p:attrNameLst>
                                          </p:cBhvr>
                                          <p:to>
                                            <p:strVal val="visible"/>
                                          </p:to>
                                        </p:set>
                                        <p:anim calcmode="lin" valueType="num">
                                          <p:cBhvr additive="base">
                                            <p:cTn id="25" dur="500" fill="hold"/>
                                            <p:tgtEl>
                                              <p:spTgt spid="432"/>
                                            </p:tgtEl>
                                            <p:attrNameLst>
                                              <p:attrName>ppt_x</p:attrName>
                                            </p:attrNameLst>
                                          </p:cBhvr>
                                          <p:tavLst>
                                            <p:tav tm="0">
                                              <p:val>
                                                <p:strVal val="1+#ppt_w/2"/>
                                              </p:val>
                                            </p:tav>
                                            <p:tav tm="100000">
                                              <p:val>
                                                <p:strVal val="#ppt_x"/>
                                              </p:val>
                                            </p:tav>
                                          </p:tavLst>
                                        </p:anim>
                                        <p:anim calcmode="lin" valueType="num">
                                          <p:cBhvr additive="base">
                                            <p:cTn id="26" dur="500" fill="hold"/>
                                            <p:tgtEl>
                                              <p:spTgt spid="432"/>
                                            </p:tgtEl>
                                            <p:attrNameLst>
                                              <p:attrName>ppt_y</p:attrName>
                                            </p:attrNameLst>
                                          </p:cBhvr>
                                          <p:tavLst>
                                            <p:tav tm="0">
                                              <p:val>
                                                <p:strVal val="#ppt_y"/>
                                              </p:val>
                                            </p:tav>
                                            <p:tav tm="100000">
                                              <p:val>
                                                <p:strVal val="#ppt_y"/>
                                              </p:val>
                                            </p:tav>
                                          </p:tavLst>
                                        </p:anim>
                                      </p:childTnLst>
                                    </p:cTn>
                                  </p:par>
                                  <p:par>
                                    <p:cTn id="27" presetID="2" presetClass="entr" presetSubtype="8" decel="100000" fill="hold" nodeType="withEffect">
                                      <p:stCondLst>
                                        <p:cond delay="1400"/>
                                      </p:stCondLst>
                                      <p:childTnLst>
                                        <p:set>
                                          <p:cBhvr>
                                            <p:cTn id="28" dur="1" fill="hold">
                                              <p:stCondLst>
                                                <p:cond delay="0"/>
                                              </p:stCondLst>
                                            </p:cTn>
                                            <p:tgtEl>
                                              <p:spTgt spid="433"/>
                                            </p:tgtEl>
                                            <p:attrNameLst>
                                              <p:attrName>style.visibility</p:attrName>
                                            </p:attrNameLst>
                                          </p:cBhvr>
                                          <p:to>
                                            <p:strVal val="visible"/>
                                          </p:to>
                                        </p:set>
                                        <p:anim calcmode="lin" valueType="num">
                                          <p:cBhvr additive="base">
                                            <p:cTn id="29" dur="500" fill="hold"/>
                                            <p:tgtEl>
                                              <p:spTgt spid="433"/>
                                            </p:tgtEl>
                                            <p:attrNameLst>
                                              <p:attrName>ppt_x</p:attrName>
                                            </p:attrNameLst>
                                          </p:cBhvr>
                                          <p:tavLst>
                                            <p:tav tm="0">
                                              <p:val>
                                                <p:strVal val="0-#ppt_w/2"/>
                                              </p:val>
                                            </p:tav>
                                            <p:tav tm="100000">
                                              <p:val>
                                                <p:strVal val="#ppt_x"/>
                                              </p:val>
                                            </p:tav>
                                          </p:tavLst>
                                        </p:anim>
                                        <p:anim calcmode="lin" valueType="num">
                                          <p:cBhvr additive="base">
                                            <p:cTn id="30" dur="500" fill="hold"/>
                                            <p:tgtEl>
                                              <p:spTgt spid="433"/>
                                            </p:tgtEl>
                                            <p:attrNameLst>
                                              <p:attrName>ppt_y</p:attrName>
                                            </p:attrNameLst>
                                          </p:cBhvr>
                                          <p:tavLst>
                                            <p:tav tm="0">
                                              <p:val>
                                                <p:strVal val="#ppt_y"/>
                                              </p:val>
                                            </p:tav>
                                            <p:tav tm="100000">
                                              <p:val>
                                                <p:strVal val="#ppt_y"/>
                                              </p:val>
                                            </p:tav>
                                          </p:tavLst>
                                        </p:anim>
                                      </p:childTnLst>
                                    </p:cTn>
                                  </p:par>
                                  <p:par>
                                    <p:cTn id="31" presetID="2" presetClass="entr" presetSubtype="2" decel="100000" fill="hold" nodeType="withEffect">
                                      <p:stCondLst>
                                        <p:cond delay="1500"/>
                                      </p:stCondLst>
                                      <p:childTnLst>
                                        <p:set>
                                          <p:cBhvr>
                                            <p:cTn id="32" dur="1" fill="hold">
                                              <p:stCondLst>
                                                <p:cond delay="0"/>
                                              </p:stCondLst>
                                            </p:cTn>
                                            <p:tgtEl>
                                              <p:spTgt spid="435"/>
                                            </p:tgtEl>
                                            <p:attrNameLst>
                                              <p:attrName>style.visibility</p:attrName>
                                            </p:attrNameLst>
                                          </p:cBhvr>
                                          <p:to>
                                            <p:strVal val="visible"/>
                                          </p:to>
                                        </p:set>
                                        <p:anim calcmode="lin" valueType="num">
                                          <p:cBhvr additive="base">
                                            <p:cTn id="33" dur="500" fill="hold"/>
                                            <p:tgtEl>
                                              <p:spTgt spid="435"/>
                                            </p:tgtEl>
                                            <p:attrNameLst>
                                              <p:attrName>ppt_x</p:attrName>
                                            </p:attrNameLst>
                                          </p:cBhvr>
                                          <p:tavLst>
                                            <p:tav tm="0">
                                              <p:val>
                                                <p:strVal val="1+#ppt_w/2"/>
                                              </p:val>
                                            </p:tav>
                                            <p:tav tm="100000">
                                              <p:val>
                                                <p:strVal val="#ppt_x"/>
                                              </p:val>
                                            </p:tav>
                                          </p:tavLst>
                                        </p:anim>
                                        <p:anim calcmode="lin" valueType="num">
                                          <p:cBhvr additive="base">
                                            <p:cTn id="34" dur="500" fill="hold"/>
                                            <p:tgtEl>
                                              <p:spTgt spid="435"/>
                                            </p:tgtEl>
                                            <p:attrNameLst>
                                              <p:attrName>ppt_y</p:attrName>
                                            </p:attrNameLst>
                                          </p:cBhvr>
                                          <p:tavLst>
                                            <p:tav tm="0">
                                              <p:val>
                                                <p:strVal val="#ppt_y"/>
                                              </p:val>
                                            </p:tav>
                                            <p:tav tm="100000">
                                              <p:val>
                                                <p:strVal val="#ppt_y"/>
                                              </p:val>
                                            </p:tav>
                                          </p:tavLst>
                                        </p:anim>
                                      </p:childTnLst>
                                    </p:cTn>
                                  </p:par>
                                  <p:par>
                                    <p:cTn id="35" presetID="2" presetClass="entr" presetSubtype="8" decel="100000" fill="hold" nodeType="withEffect">
                                      <p:stCondLst>
                                        <p:cond delay="1600"/>
                                      </p:stCondLst>
                                      <p:childTnLst>
                                        <p:set>
                                          <p:cBhvr>
                                            <p:cTn id="36" dur="1" fill="hold">
                                              <p:stCondLst>
                                                <p:cond delay="0"/>
                                              </p:stCondLst>
                                            </p:cTn>
                                            <p:tgtEl>
                                              <p:spTgt spid="434"/>
                                            </p:tgtEl>
                                            <p:attrNameLst>
                                              <p:attrName>style.visibility</p:attrName>
                                            </p:attrNameLst>
                                          </p:cBhvr>
                                          <p:to>
                                            <p:strVal val="visible"/>
                                          </p:to>
                                        </p:set>
                                        <p:anim calcmode="lin" valueType="num">
                                          <p:cBhvr additive="base">
                                            <p:cTn id="37" dur="500" fill="hold"/>
                                            <p:tgtEl>
                                              <p:spTgt spid="434"/>
                                            </p:tgtEl>
                                            <p:attrNameLst>
                                              <p:attrName>ppt_x</p:attrName>
                                            </p:attrNameLst>
                                          </p:cBhvr>
                                          <p:tavLst>
                                            <p:tav tm="0">
                                              <p:val>
                                                <p:strVal val="0-#ppt_w/2"/>
                                              </p:val>
                                            </p:tav>
                                            <p:tav tm="100000">
                                              <p:val>
                                                <p:strVal val="#ppt_x"/>
                                              </p:val>
                                            </p:tav>
                                          </p:tavLst>
                                        </p:anim>
                                        <p:anim calcmode="lin" valueType="num">
                                          <p:cBhvr additive="base">
                                            <p:cTn id="38" dur="500" fill="hold"/>
                                            <p:tgtEl>
                                              <p:spTgt spid="434"/>
                                            </p:tgtEl>
                                            <p:attrNameLst>
                                              <p:attrName>ppt_y</p:attrName>
                                            </p:attrNameLst>
                                          </p:cBhvr>
                                          <p:tavLst>
                                            <p:tav tm="0">
                                              <p:val>
                                                <p:strVal val="#ppt_y"/>
                                              </p:val>
                                            </p:tav>
                                            <p:tav tm="100000">
                                              <p:val>
                                                <p:strVal val="#ppt_y"/>
                                              </p:val>
                                            </p:tav>
                                          </p:tavLst>
                                        </p:anim>
                                      </p:childTnLst>
                                    </p:cTn>
                                  </p:par>
                                  <p:par>
                                    <p:cTn id="39" presetID="49" presetClass="entr" presetSubtype="0" decel="100000" fill="hold" nodeType="withEffect">
                                      <p:stCondLst>
                                        <p:cond delay="1000"/>
                                      </p:stCondLst>
                                      <p:childTnLst>
                                        <p:set>
                                          <p:cBhvr>
                                            <p:cTn id="40" dur="1" fill="hold">
                                              <p:stCondLst>
                                                <p:cond delay="0"/>
                                              </p:stCondLst>
                                            </p:cTn>
                                            <p:tgtEl>
                                              <p:spTgt spid="443"/>
                                            </p:tgtEl>
                                            <p:attrNameLst>
                                              <p:attrName>style.visibility</p:attrName>
                                            </p:attrNameLst>
                                          </p:cBhvr>
                                          <p:to>
                                            <p:strVal val="visible"/>
                                          </p:to>
                                        </p:set>
                                        <p:anim calcmode="lin" valueType="num">
                                          <p:cBhvr>
                                            <p:cTn id="41" dur="500" fill="hold"/>
                                            <p:tgtEl>
                                              <p:spTgt spid="443"/>
                                            </p:tgtEl>
                                            <p:attrNameLst>
                                              <p:attrName>ppt_w</p:attrName>
                                            </p:attrNameLst>
                                          </p:cBhvr>
                                          <p:tavLst>
                                            <p:tav tm="0">
                                              <p:val>
                                                <p:fltVal val="0"/>
                                              </p:val>
                                            </p:tav>
                                            <p:tav tm="100000">
                                              <p:val>
                                                <p:strVal val="#ppt_w"/>
                                              </p:val>
                                            </p:tav>
                                          </p:tavLst>
                                        </p:anim>
                                        <p:anim calcmode="lin" valueType="num">
                                          <p:cBhvr>
                                            <p:cTn id="42" dur="500" fill="hold"/>
                                            <p:tgtEl>
                                              <p:spTgt spid="443"/>
                                            </p:tgtEl>
                                            <p:attrNameLst>
                                              <p:attrName>ppt_h</p:attrName>
                                            </p:attrNameLst>
                                          </p:cBhvr>
                                          <p:tavLst>
                                            <p:tav tm="0">
                                              <p:val>
                                                <p:fltVal val="0"/>
                                              </p:val>
                                            </p:tav>
                                            <p:tav tm="100000">
                                              <p:val>
                                                <p:strVal val="#ppt_h"/>
                                              </p:val>
                                            </p:tav>
                                          </p:tavLst>
                                        </p:anim>
                                        <p:anim calcmode="lin" valueType="num">
                                          <p:cBhvr>
                                            <p:cTn id="43" dur="500" fill="hold"/>
                                            <p:tgtEl>
                                              <p:spTgt spid="443"/>
                                            </p:tgtEl>
                                            <p:attrNameLst>
                                              <p:attrName>style.rotation</p:attrName>
                                            </p:attrNameLst>
                                          </p:cBhvr>
                                          <p:tavLst>
                                            <p:tav tm="0">
                                              <p:val>
                                                <p:fltVal val="360"/>
                                              </p:val>
                                            </p:tav>
                                            <p:tav tm="100000">
                                              <p:val>
                                                <p:fltVal val="0"/>
                                              </p:val>
                                            </p:tav>
                                          </p:tavLst>
                                        </p:anim>
                                        <p:animEffect transition="in" filter="fade">
                                          <p:cBhvr>
                                            <p:cTn id="44" dur="500"/>
                                            <p:tgtEl>
                                              <p:spTgt spid="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alphaModFix amt="0"/>
            <a:lum/>
          </a:blip>
          <a:srcRect/>
          <a:stretch>
            <a:fillRect/>
          </a:stretch>
        </a:blipFill>
        <a:effectLst/>
      </p:bgPr>
    </p:bg>
    <p:spTree>
      <p:nvGrpSpPr>
        <p:cNvPr id="1" name=""/>
        <p:cNvGrpSpPr/>
        <p:nvPr/>
      </p:nvGrpSpPr>
      <p:grpSpPr>
        <a:xfrm>
          <a:off x="0" y="0"/>
          <a:ext cx="0" cy="0"/>
          <a:chOff x="0" y="0"/>
          <a:chExt cx="0" cy="0"/>
        </a:xfrm>
      </p:grpSpPr>
      <p:grpSp>
        <p:nvGrpSpPr>
          <p:cNvPr id="446" name="组合 445"/>
          <p:cNvGrpSpPr/>
          <p:nvPr/>
        </p:nvGrpSpPr>
        <p:grpSpPr>
          <a:xfrm>
            <a:off x="-161312" y="-173889"/>
            <a:ext cx="2234133" cy="1091464"/>
            <a:chOff x="-161312" y="-173889"/>
            <a:chExt cx="2234133" cy="1091464"/>
          </a:xfrm>
        </p:grpSpPr>
        <p:grpSp>
          <p:nvGrpSpPr>
            <p:cNvPr id="436" name="组合 435"/>
            <p:cNvGrpSpPr/>
            <p:nvPr/>
          </p:nvGrpSpPr>
          <p:grpSpPr>
            <a:xfrm>
              <a:off x="-161312" y="-173889"/>
              <a:ext cx="1193210" cy="1091464"/>
              <a:chOff x="-161312" y="-173889"/>
              <a:chExt cx="1193210" cy="1091464"/>
            </a:xfrm>
          </p:grpSpPr>
          <p:pic>
            <p:nvPicPr>
              <p:cNvPr id="28" name="图片 27"/>
              <p:cNvPicPr>
                <a:picLocks noChangeAspect="1"/>
              </p:cNvPicPr>
              <p:nvPr/>
            </p:nvPicPr>
            <p:blipFill>
              <a:blip r:embed="rId3" cstate="print"/>
              <a:stretch>
                <a:fillRect/>
              </a:stretch>
            </p:blipFill>
            <p:spPr>
              <a:xfrm>
                <a:off x="-161312" y="-173889"/>
                <a:ext cx="1193210" cy="1091464"/>
              </a:xfrm>
              <a:prstGeom prst="rect">
                <a:avLst/>
              </a:prstGeom>
            </p:spPr>
          </p:pic>
          <p:cxnSp>
            <p:nvCxnSpPr>
              <p:cNvPr id="31" name="直接连接符 30"/>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445" name="直接连接符 444"/>
            <p:cNvCxnSpPr/>
            <p:nvPr/>
          </p:nvCxnSpPr>
          <p:spPr>
            <a:xfrm flipH="1">
              <a:off x="-22679" y="781050"/>
              <a:ext cx="2095500"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 name="文本框 12">
            <a:extLst>
              <a:ext uri="{FF2B5EF4-FFF2-40B4-BE49-F238E27FC236}">
                <a16:creationId xmlns:a16="http://schemas.microsoft.com/office/drawing/2014/main" id="{5853282D-0963-EE4E-8B51-29B06571E191}"/>
              </a:ext>
            </a:extLst>
          </p:cNvPr>
          <p:cNvSpPr txBox="1"/>
          <p:nvPr/>
        </p:nvSpPr>
        <p:spPr>
          <a:xfrm>
            <a:off x="940472" y="171776"/>
            <a:ext cx="6065446" cy="584775"/>
          </a:xfrm>
          <a:prstGeom prst="rect">
            <a:avLst/>
          </a:prstGeom>
          <a:noFill/>
        </p:spPr>
        <p:txBody>
          <a:bodyPr wrap="square" rtlCol="0">
            <a:spAutoFit/>
          </a:bodyPr>
          <a:lstStyle/>
          <a:p>
            <a:pPr algn="dist"/>
            <a:r>
              <a:rPr lang="en-US" altLang="zh-CN" sz="3200" b="1" dirty="0">
                <a:solidFill>
                  <a:prstClr val="black"/>
                </a:solidFill>
                <a:latin typeface="腾祥嘉丽纤圆繁" panose="01010104010101010101" pitchFamily="2" charset="-122"/>
                <a:ea typeface="腾祥嘉丽纤圆繁" panose="01010104010101010101" pitchFamily="2" charset="-122"/>
              </a:rPr>
              <a:t>1. DISCRETE-TIME SYSTEMS </a:t>
            </a:r>
          </a:p>
        </p:txBody>
      </p:sp>
      <p:pic>
        <p:nvPicPr>
          <p:cNvPr id="3" name="图片 2">
            <a:extLst>
              <a:ext uri="{FF2B5EF4-FFF2-40B4-BE49-F238E27FC236}">
                <a16:creationId xmlns:a16="http://schemas.microsoft.com/office/drawing/2014/main" id="{897B142F-1078-2740-984B-F0F41DFED0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1970" y="1740155"/>
            <a:ext cx="8428059" cy="688005"/>
          </a:xfrm>
          <a:prstGeom prst="rect">
            <a:avLst/>
          </a:prstGeom>
        </p:spPr>
      </p:pic>
      <p:pic>
        <p:nvPicPr>
          <p:cNvPr id="5" name="图片 4" descr="文本, 信件&#10;&#10;描述已自动生成">
            <a:extLst>
              <a:ext uri="{FF2B5EF4-FFF2-40B4-BE49-F238E27FC236}">
                <a16:creationId xmlns:a16="http://schemas.microsoft.com/office/drawing/2014/main" id="{AC76A647-0DF9-3646-986B-B58E35C5B2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6105" y="2811092"/>
            <a:ext cx="4679967" cy="997934"/>
          </a:xfrm>
          <a:prstGeom prst="rect">
            <a:avLst/>
          </a:prstGeom>
        </p:spPr>
      </p:pic>
      <p:sp>
        <p:nvSpPr>
          <p:cNvPr id="8" name="文本框 7">
            <a:extLst>
              <a:ext uri="{FF2B5EF4-FFF2-40B4-BE49-F238E27FC236}">
                <a16:creationId xmlns:a16="http://schemas.microsoft.com/office/drawing/2014/main" id="{F2339798-EEF3-014D-BFAE-81D3DAA2DAF7}"/>
              </a:ext>
            </a:extLst>
          </p:cNvPr>
          <p:cNvSpPr txBox="1"/>
          <p:nvPr/>
        </p:nvSpPr>
        <p:spPr>
          <a:xfrm>
            <a:off x="1977887" y="4333461"/>
            <a:ext cx="7185992" cy="646331"/>
          </a:xfrm>
          <a:prstGeom prst="rect">
            <a:avLst/>
          </a:prstGeom>
          <a:noFill/>
        </p:spPr>
        <p:txBody>
          <a:bodyPr wrap="square" rtlCol="0">
            <a:spAutoFit/>
          </a:bodyPr>
          <a:lstStyle/>
          <a:p>
            <a:r>
              <a:rPr lang="en" altLang="zh-CN" dirty="0"/>
              <a:t>This is called a </a:t>
            </a:r>
            <a:r>
              <a:rPr lang="en" altLang="zh-CN" dirty="0" err="1"/>
              <a:t>discretetime</a:t>
            </a:r>
            <a:r>
              <a:rPr lang="en" altLang="zh-CN" dirty="0"/>
              <a:t> Lyapunov equation, or a Stein equation </a:t>
            </a:r>
          </a:p>
          <a:p>
            <a:endParaRPr kumimoji="1" lang="zh-CN" altLang="en-US" dirty="0"/>
          </a:p>
        </p:txBody>
      </p:sp>
    </p:spTree>
    <p:extLst>
      <p:ext uri="{BB962C8B-B14F-4D97-AF65-F5344CB8AC3E}">
        <p14:creationId xmlns:p14="http://schemas.microsoft.com/office/powerpoint/2010/main" val="3204923645"/>
      </p:ext>
    </p:extLst>
  </p:cSld>
  <p:clrMapOvr>
    <a:masterClrMapping/>
  </p:clrMapOvr>
  <mc:AlternateContent xmlns:mc="http://schemas.openxmlformats.org/markup-compatibility/2006" xmlns:p14="http://schemas.microsoft.com/office/powerpoint/2010/main">
    <mc:Choice Requires="p14">
      <p:transition spd="slow" advTm="4000">
        <p14:ripple/>
      </p:transition>
    </mc:Choice>
    <mc:Fallback xmlns="">
      <p:transition spd="slow" advTm="4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14:bounceEnd="38000">
                                          <p:cBhvr additive="base">
                                            <p:cTn id="7" dur="500" fill="hold"/>
                                            <p:tgtEl>
                                              <p:spTgt spid="446"/>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4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cBhvr additive="base">
                                            <p:cTn id="7" dur="500" fill="hold"/>
                                            <p:tgtEl>
                                              <p:spTgt spid="446"/>
                                            </p:tgtEl>
                                            <p:attrNameLst>
                                              <p:attrName>ppt_x</p:attrName>
                                            </p:attrNameLst>
                                          </p:cBhvr>
                                          <p:tavLst>
                                            <p:tav tm="0">
                                              <p:val>
                                                <p:strVal val="0-#ppt_w/2"/>
                                              </p:val>
                                            </p:tav>
                                            <p:tav tm="100000">
                                              <p:val>
                                                <p:strVal val="#ppt_x"/>
                                              </p:val>
                                            </p:tav>
                                          </p:tavLst>
                                        </p:anim>
                                        <p:anim calcmode="lin" valueType="num">
                                          <p:cBhvr additive="base">
                                            <p:cTn id="8" dur="500" fill="hold"/>
                                            <p:tgtEl>
                                              <p:spTgt spid="446"/>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p:cTn id="11" dur="300" fill="hold"/>
                                            <p:tgtEl>
                                              <p:spTgt spid="14"/>
                                            </p:tgtEl>
                                            <p:attrNameLst>
                                              <p:attrName>ppt_w</p:attrName>
                                            </p:attrNameLst>
                                          </p:cBhvr>
                                          <p:tavLst>
                                            <p:tav tm="0">
                                              <p:val>
                                                <p:fltVal val="0"/>
                                              </p:val>
                                            </p:tav>
                                            <p:tav tm="100000">
                                              <p:val>
                                                <p:strVal val="#ppt_w"/>
                                              </p:val>
                                            </p:tav>
                                          </p:tavLst>
                                        </p:anim>
                                        <p:anim calcmode="lin" valueType="num">
                                          <p:cBhvr>
                                            <p:cTn id="12" dur="300" fill="hold"/>
                                            <p:tgtEl>
                                              <p:spTgt spid="14"/>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550"/>
                                      </p:stCondLst>
                                      <p:childTnLst>
                                        <p:animScale>
                                          <p:cBhvr>
                                            <p:cTn id="14" dur="150" fill="hold"/>
                                            <p:tgtEl>
                                              <p:spTgt spid="14"/>
                                            </p:tgtEl>
                                          </p:cBhvr>
                                          <p:by x="110000" y="110000"/>
                                        </p:animScale>
                                      </p:childTnLst>
                                    </p:cTn>
                                  </p:par>
                                  <p:par>
                                    <p:cTn id="15" presetID="23" presetClass="entr" presetSubtype="16" fill="hold" nodeType="withEffect">
                                      <p:stCondLst>
                                        <p:cond delay="550"/>
                                      </p:stCondLst>
                                      <p:childTnLst>
                                        <p:set>
                                          <p:cBhvr>
                                            <p:cTn id="16" dur="1" fill="hold">
                                              <p:stCondLst>
                                                <p:cond delay="0"/>
                                              </p:stCondLst>
                                            </p:cTn>
                                            <p:tgtEl>
                                              <p:spTgt spid="437"/>
                                            </p:tgtEl>
                                            <p:attrNameLst>
                                              <p:attrName>style.visibility</p:attrName>
                                            </p:attrNameLst>
                                          </p:cBhvr>
                                          <p:to>
                                            <p:strVal val="visible"/>
                                          </p:to>
                                        </p:set>
                                        <p:anim calcmode="lin" valueType="num">
                                          <p:cBhvr>
                                            <p:cTn id="17" dur="200" fill="hold"/>
                                            <p:tgtEl>
                                              <p:spTgt spid="437"/>
                                            </p:tgtEl>
                                            <p:attrNameLst>
                                              <p:attrName>ppt_w</p:attrName>
                                            </p:attrNameLst>
                                          </p:cBhvr>
                                          <p:tavLst>
                                            <p:tav tm="0">
                                              <p:val>
                                                <p:fltVal val="0"/>
                                              </p:val>
                                            </p:tav>
                                            <p:tav tm="100000">
                                              <p:val>
                                                <p:strVal val="#ppt_w"/>
                                              </p:val>
                                            </p:tav>
                                          </p:tavLst>
                                        </p:anim>
                                        <p:anim calcmode="lin" valueType="num">
                                          <p:cBhvr>
                                            <p:cTn id="18" dur="200" fill="hold"/>
                                            <p:tgtEl>
                                              <p:spTgt spid="437"/>
                                            </p:tgtEl>
                                            <p:attrNameLst>
                                              <p:attrName>ppt_h</p:attrName>
                                            </p:attrNameLst>
                                          </p:cBhvr>
                                          <p:tavLst>
                                            <p:tav tm="0">
                                              <p:val>
                                                <p:fltVal val="0"/>
                                              </p:val>
                                            </p:tav>
                                            <p:tav tm="100000">
                                              <p:val>
                                                <p:strVal val="#ppt_h"/>
                                              </p:val>
                                            </p:tav>
                                          </p:tavLst>
                                        </p:anim>
                                      </p:childTnLst>
                                    </p:cTn>
                                  </p:par>
                                  <p:par>
                                    <p:cTn id="19" presetID="6" presetClass="emph" presetSubtype="0" autoRev="1" fill="hold" nodeType="withEffect">
                                      <p:stCondLst>
                                        <p:cond delay="800"/>
                                      </p:stCondLst>
                                      <p:childTnLst>
                                        <p:animScale>
                                          <p:cBhvr>
                                            <p:cTn id="20" dur="100" fill="hold"/>
                                            <p:tgtEl>
                                              <p:spTgt spid="437"/>
                                            </p:tgtEl>
                                          </p:cBhvr>
                                          <p:by x="110000" y="100000"/>
                                        </p:animScale>
                                      </p:childTnLst>
                                    </p:cTn>
                                  </p:par>
                                  <p:par>
                                    <p:cTn id="21" presetID="6" presetClass="emph" presetSubtype="0" autoRev="1" fill="hold" nodeType="withEffect">
                                      <p:stCondLst>
                                        <p:cond delay="1000"/>
                                      </p:stCondLst>
                                      <p:childTnLst>
                                        <p:animScale>
                                          <p:cBhvr>
                                            <p:cTn id="22" dur="100" fill="hold"/>
                                            <p:tgtEl>
                                              <p:spTgt spid="437"/>
                                            </p:tgtEl>
                                          </p:cBhvr>
                                          <p:by x="95000" y="100000"/>
                                        </p:animScale>
                                      </p:childTnLst>
                                    </p:cTn>
                                  </p:par>
                                  <p:par>
                                    <p:cTn id="23" presetID="2" presetClass="entr" presetSubtype="2" decel="100000" fill="hold" nodeType="withEffect">
                                      <p:stCondLst>
                                        <p:cond delay="1250"/>
                                      </p:stCondLst>
                                      <p:childTnLst>
                                        <p:set>
                                          <p:cBhvr>
                                            <p:cTn id="24" dur="1" fill="hold">
                                              <p:stCondLst>
                                                <p:cond delay="0"/>
                                              </p:stCondLst>
                                            </p:cTn>
                                            <p:tgtEl>
                                              <p:spTgt spid="432"/>
                                            </p:tgtEl>
                                            <p:attrNameLst>
                                              <p:attrName>style.visibility</p:attrName>
                                            </p:attrNameLst>
                                          </p:cBhvr>
                                          <p:to>
                                            <p:strVal val="visible"/>
                                          </p:to>
                                        </p:set>
                                        <p:anim calcmode="lin" valueType="num">
                                          <p:cBhvr additive="base">
                                            <p:cTn id="25" dur="500" fill="hold"/>
                                            <p:tgtEl>
                                              <p:spTgt spid="432"/>
                                            </p:tgtEl>
                                            <p:attrNameLst>
                                              <p:attrName>ppt_x</p:attrName>
                                            </p:attrNameLst>
                                          </p:cBhvr>
                                          <p:tavLst>
                                            <p:tav tm="0">
                                              <p:val>
                                                <p:strVal val="1+#ppt_w/2"/>
                                              </p:val>
                                            </p:tav>
                                            <p:tav tm="100000">
                                              <p:val>
                                                <p:strVal val="#ppt_x"/>
                                              </p:val>
                                            </p:tav>
                                          </p:tavLst>
                                        </p:anim>
                                        <p:anim calcmode="lin" valueType="num">
                                          <p:cBhvr additive="base">
                                            <p:cTn id="26" dur="500" fill="hold"/>
                                            <p:tgtEl>
                                              <p:spTgt spid="432"/>
                                            </p:tgtEl>
                                            <p:attrNameLst>
                                              <p:attrName>ppt_y</p:attrName>
                                            </p:attrNameLst>
                                          </p:cBhvr>
                                          <p:tavLst>
                                            <p:tav tm="0">
                                              <p:val>
                                                <p:strVal val="#ppt_y"/>
                                              </p:val>
                                            </p:tav>
                                            <p:tav tm="100000">
                                              <p:val>
                                                <p:strVal val="#ppt_y"/>
                                              </p:val>
                                            </p:tav>
                                          </p:tavLst>
                                        </p:anim>
                                      </p:childTnLst>
                                    </p:cTn>
                                  </p:par>
                                  <p:par>
                                    <p:cTn id="27" presetID="2" presetClass="entr" presetSubtype="8" decel="100000" fill="hold" nodeType="withEffect">
                                      <p:stCondLst>
                                        <p:cond delay="1400"/>
                                      </p:stCondLst>
                                      <p:childTnLst>
                                        <p:set>
                                          <p:cBhvr>
                                            <p:cTn id="28" dur="1" fill="hold">
                                              <p:stCondLst>
                                                <p:cond delay="0"/>
                                              </p:stCondLst>
                                            </p:cTn>
                                            <p:tgtEl>
                                              <p:spTgt spid="433"/>
                                            </p:tgtEl>
                                            <p:attrNameLst>
                                              <p:attrName>style.visibility</p:attrName>
                                            </p:attrNameLst>
                                          </p:cBhvr>
                                          <p:to>
                                            <p:strVal val="visible"/>
                                          </p:to>
                                        </p:set>
                                        <p:anim calcmode="lin" valueType="num">
                                          <p:cBhvr additive="base">
                                            <p:cTn id="29" dur="500" fill="hold"/>
                                            <p:tgtEl>
                                              <p:spTgt spid="433"/>
                                            </p:tgtEl>
                                            <p:attrNameLst>
                                              <p:attrName>ppt_x</p:attrName>
                                            </p:attrNameLst>
                                          </p:cBhvr>
                                          <p:tavLst>
                                            <p:tav tm="0">
                                              <p:val>
                                                <p:strVal val="0-#ppt_w/2"/>
                                              </p:val>
                                            </p:tav>
                                            <p:tav tm="100000">
                                              <p:val>
                                                <p:strVal val="#ppt_x"/>
                                              </p:val>
                                            </p:tav>
                                          </p:tavLst>
                                        </p:anim>
                                        <p:anim calcmode="lin" valueType="num">
                                          <p:cBhvr additive="base">
                                            <p:cTn id="30" dur="500" fill="hold"/>
                                            <p:tgtEl>
                                              <p:spTgt spid="433"/>
                                            </p:tgtEl>
                                            <p:attrNameLst>
                                              <p:attrName>ppt_y</p:attrName>
                                            </p:attrNameLst>
                                          </p:cBhvr>
                                          <p:tavLst>
                                            <p:tav tm="0">
                                              <p:val>
                                                <p:strVal val="#ppt_y"/>
                                              </p:val>
                                            </p:tav>
                                            <p:tav tm="100000">
                                              <p:val>
                                                <p:strVal val="#ppt_y"/>
                                              </p:val>
                                            </p:tav>
                                          </p:tavLst>
                                        </p:anim>
                                      </p:childTnLst>
                                    </p:cTn>
                                  </p:par>
                                  <p:par>
                                    <p:cTn id="31" presetID="2" presetClass="entr" presetSubtype="2" decel="100000" fill="hold" nodeType="withEffect">
                                      <p:stCondLst>
                                        <p:cond delay="1500"/>
                                      </p:stCondLst>
                                      <p:childTnLst>
                                        <p:set>
                                          <p:cBhvr>
                                            <p:cTn id="32" dur="1" fill="hold">
                                              <p:stCondLst>
                                                <p:cond delay="0"/>
                                              </p:stCondLst>
                                            </p:cTn>
                                            <p:tgtEl>
                                              <p:spTgt spid="435"/>
                                            </p:tgtEl>
                                            <p:attrNameLst>
                                              <p:attrName>style.visibility</p:attrName>
                                            </p:attrNameLst>
                                          </p:cBhvr>
                                          <p:to>
                                            <p:strVal val="visible"/>
                                          </p:to>
                                        </p:set>
                                        <p:anim calcmode="lin" valueType="num">
                                          <p:cBhvr additive="base">
                                            <p:cTn id="33" dur="500" fill="hold"/>
                                            <p:tgtEl>
                                              <p:spTgt spid="435"/>
                                            </p:tgtEl>
                                            <p:attrNameLst>
                                              <p:attrName>ppt_x</p:attrName>
                                            </p:attrNameLst>
                                          </p:cBhvr>
                                          <p:tavLst>
                                            <p:tav tm="0">
                                              <p:val>
                                                <p:strVal val="1+#ppt_w/2"/>
                                              </p:val>
                                            </p:tav>
                                            <p:tav tm="100000">
                                              <p:val>
                                                <p:strVal val="#ppt_x"/>
                                              </p:val>
                                            </p:tav>
                                          </p:tavLst>
                                        </p:anim>
                                        <p:anim calcmode="lin" valueType="num">
                                          <p:cBhvr additive="base">
                                            <p:cTn id="34" dur="500" fill="hold"/>
                                            <p:tgtEl>
                                              <p:spTgt spid="435"/>
                                            </p:tgtEl>
                                            <p:attrNameLst>
                                              <p:attrName>ppt_y</p:attrName>
                                            </p:attrNameLst>
                                          </p:cBhvr>
                                          <p:tavLst>
                                            <p:tav tm="0">
                                              <p:val>
                                                <p:strVal val="#ppt_y"/>
                                              </p:val>
                                            </p:tav>
                                            <p:tav tm="100000">
                                              <p:val>
                                                <p:strVal val="#ppt_y"/>
                                              </p:val>
                                            </p:tav>
                                          </p:tavLst>
                                        </p:anim>
                                      </p:childTnLst>
                                    </p:cTn>
                                  </p:par>
                                  <p:par>
                                    <p:cTn id="35" presetID="2" presetClass="entr" presetSubtype="8" decel="100000" fill="hold" nodeType="withEffect">
                                      <p:stCondLst>
                                        <p:cond delay="1600"/>
                                      </p:stCondLst>
                                      <p:childTnLst>
                                        <p:set>
                                          <p:cBhvr>
                                            <p:cTn id="36" dur="1" fill="hold">
                                              <p:stCondLst>
                                                <p:cond delay="0"/>
                                              </p:stCondLst>
                                            </p:cTn>
                                            <p:tgtEl>
                                              <p:spTgt spid="434"/>
                                            </p:tgtEl>
                                            <p:attrNameLst>
                                              <p:attrName>style.visibility</p:attrName>
                                            </p:attrNameLst>
                                          </p:cBhvr>
                                          <p:to>
                                            <p:strVal val="visible"/>
                                          </p:to>
                                        </p:set>
                                        <p:anim calcmode="lin" valueType="num">
                                          <p:cBhvr additive="base">
                                            <p:cTn id="37" dur="500" fill="hold"/>
                                            <p:tgtEl>
                                              <p:spTgt spid="434"/>
                                            </p:tgtEl>
                                            <p:attrNameLst>
                                              <p:attrName>ppt_x</p:attrName>
                                            </p:attrNameLst>
                                          </p:cBhvr>
                                          <p:tavLst>
                                            <p:tav tm="0">
                                              <p:val>
                                                <p:strVal val="0-#ppt_w/2"/>
                                              </p:val>
                                            </p:tav>
                                            <p:tav tm="100000">
                                              <p:val>
                                                <p:strVal val="#ppt_x"/>
                                              </p:val>
                                            </p:tav>
                                          </p:tavLst>
                                        </p:anim>
                                        <p:anim calcmode="lin" valueType="num">
                                          <p:cBhvr additive="base">
                                            <p:cTn id="38" dur="500" fill="hold"/>
                                            <p:tgtEl>
                                              <p:spTgt spid="434"/>
                                            </p:tgtEl>
                                            <p:attrNameLst>
                                              <p:attrName>ppt_y</p:attrName>
                                            </p:attrNameLst>
                                          </p:cBhvr>
                                          <p:tavLst>
                                            <p:tav tm="0">
                                              <p:val>
                                                <p:strVal val="#ppt_y"/>
                                              </p:val>
                                            </p:tav>
                                            <p:tav tm="100000">
                                              <p:val>
                                                <p:strVal val="#ppt_y"/>
                                              </p:val>
                                            </p:tav>
                                          </p:tavLst>
                                        </p:anim>
                                      </p:childTnLst>
                                    </p:cTn>
                                  </p:par>
                                  <p:par>
                                    <p:cTn id="39" presetID="49" presetClass="entr" presetSubtype="0" decel="100000" fill="hold" nodeType="withEffect">
                                      <p:stCondLst>
                                        <p:cond delay="1000"/>
                                      </p:stCondLst>
                                      <p:childTnLst>
                                        <p:set>
                                          <p:cBhvr>
                                            <p:cTn id="40" dur="1" fill="hold">
                                              <p:stCondLst>
                                                <p:cond delay="0"/>
                                              </p:stCondLst>
                                            </p:cTn>
                                            <p:tgtEl>
                                              <p:spTgt spid="443"/>
                                            </p:tgtEl>
                                            <p:attrNameLst>
                                              <p:attrName>style.visibility</p:attrName>
                                            </p:attrNameLst>
                                          </p:cBhvr>
                                          <p:to>
                                            <p:strVal val="visible"/>
                                          </p:to>
                                        </p:set>
                                        <p:anim calcmode="lin" valueType="num">
                                          <p:cBhvr>
                                            <p:cTn id="41" dur="500" fill="hold"/>
                                            <p:tgtEl>
                                              <p:spTgt spid="443"/>
                                            </p:tgtEl>
                                            <p:attrNameLst>
                                              <p:attrName>ppt_w</p:attrName>
                                            </p:attrNameLst>
                                          </p:cBhvr>
                                          <p:tavLst>
                                            <p:tav tm="0">
                                              <p:val>
                                                <p:fltVal val="0"/>
                                              </p:val>
                                            </p:tav>
                                            <p:tav tm="100000">
                                              <p:val>
                                                <p:strVal val="#ppt_w"/>
                                              </p:val>
                                            </p:tav>
                                          </p:tavLst>
                                        </p:anim>
                                        <p:anim calcmode="lin" valueType="num">
                                          <p:cBhvr>
                                            <p:cTn id="42" dur="500" fill="hold"/>
                                            <p:tgtEl>
                                              <p:spTgt spid="443"/>
                                            </p:tgtEl>
                                            <p:attrNameLst>
                                              <p:attrName>ppt_h</p:attrName>
                                            </p:attrNameLst>
                                          </p:cBhvr>
                                          <p:tavLst>
                                            <p:tav tm="0">
                                              <p:val>
                                                <p:fltVal val="0"/>
                                              </p:val>
                                            </p:tav>
                                            <p:tav tm="100000">
                                              <p:val>
                                                <p:strVal val="#ppt_h"/>
                                              </p:val>
                                            </p:tav>
                                          </p:tavLst>
                                        </p:anim>
                                        <p:anim calcmode="lin" valueType="num">
                                          <p:cBhvr>
                                            <p:cTn id="43" dur="500" fill="hold"/>
                                            <p:tgtEl>
                                              <p:spTgt spid="443"/>
                                            </p:tgtEl>
                                            <p:attrNameLst>
                                              <p:attrName>style.rotation</p:attrName>
                                            </p:attrNameLst>
                                          </p:cBhvr>
                                          <p:tavLst>
                                            <p:tav tm="0">
                                              <p:val>
                                                <p:fltVal val="360"/>
                                              </p:val>
                                            </p:tav>
                                            <p:tav tm="100000">
                                              <p:val>
                                                <p:fltVal val="0"/>
                                              </p:val>
                                            </p:tav>
                                          </p:tavLst>
                                        </p:anim>
                                        <p:animEffect transition="in" filter="fade">
                                          <p:cBhvr>
                                            <p:cTn id="44" dur="500"/>
                                            <p:tgtEl>
                                              <p:spTgt spid="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alphaModFix amt="0"/>
            <a:lum/>
          </a:blip>
          <a:srcRect/>
          <a:stretch>
            <a:fillRect/>
          </a:stretch>
        </a:blipFill>
        <a:effectLst/>
      </p:bgPr>
    </p:bg>
    <p:spTree>
      <p:nvGrpSpPr>
        <p:cNvPr id="1" name=""/>
        <p:cNvGrpSpPr/>
        <p:nvPr/>
      </p:nvGrpSpPr>
      <p:grpSpPr>
        <a:xfrm>
          <a:off x="0" y="0"/>
          <a:ext cx="0" cy="0"/>
          <a:chOff x="0" y="0"/>
          <a:chExt cx="0" cy="0"/>
        </a:xfrm>
      </p:grpSpPr>
      <p:grpSp>
        <p:nvGrpSpPr>
          <p:cNvPr id="446" name="组合 445"/>
          <p:cNvGrpSpPr/>
          <p:nvPr/>
        </p:nvGrpSpPr>
        <p:grpSpPr>
          <a:xfrm>
            <a:off x="-161312" y="-173889"/>
            <a:ext cx="2234133" cy="1091464"/>
            <a:chOff x="-161312" y="-173889"/>
            <a:chExt cx="2234133" cy="1091464"/>
          </a:xfrm>
        </p:grpSpPr>
        <p:grpSp>
          <p:nvGrpSpPr>
            <p:cNvPr id="436" name="组合 435"/>
            <p:cNvGrpSpPr/>
            <p:nvPr/>
          </p:nvGrpSpPr>
          <p:grpSpPr>
            <a:xfrm>
              <a:off x="-161312" y="-173889"/>
              <a:ext cx="1193210" cy="1091464"/>
              <a:chOff x="-161312" y="-173889"/>
              <a:chExt cx="1193210" cy="1091464"/>
            </a:xfrm>
          </p:grpSpPr>
          <p:pic>
            <p:nvPicPr>
              <p:cNvPr id="28" name="图片 27"/>
              <p:cNvPicPr>
                <a:picLocks noChangeAspect="1"/>
              </p:cNvPicPr>
              <p:nvPr/>
            </p:nvPicPr>
            <p:blipFill>
              <a:blip r:embed="rId3" cstate="print"/>
              <a:stretch>
                <a:fillRect/>
              </a:stretch>
            </p:blipFill>
            <p:spPr>
              <a:xfrm>
                <a:off x="-161312" y="-173889"/>
                <a:ext cx="1193210" cy="1091464"/>
              </a:xfrm>
              <a:prstGeom prst="rect">
                <a:avLst/>
              </a:prstGeom>
            </p:spPr>
          </p:pic>
          <p:cxnSp>
            <p:nvCxnSpPr>
              <p:cNvPr id="31" name="直接连接符 30"/>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445" name="直接连接符 444"/>
            <p:cNvCxnSpPr/>
            <p:nvPr/>
          </p:nvCxnSpPr>
          <p:spPr>
            <a:xfrm flipH="1">
              <a:off x="-22679" y="781050"/>
              <a:ext cx="2095500"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 name="文本框 12">
            <a:extLst>
              <a:ext uri="{FF2B5EF4-FFF2-40B4-BE49-F238E27FC236}">
                <a16:creationId xmlns:a16="http://schemas.microsoft.com/office/drawing/2014/main" id="{5853282D-0963-EE4E-8B51-29B06571E191}"/>
              </a:ext>
            </a:extLst>
          </p:cNvPr>
          <p:cNvSpPr txBox="1"/>
          <p:nvPr/>
        </p:nvSpPr>
        <p:spPr>
          <a:xfrm>
            <a:off x="940472" y="171776"/>
            <a:ext cx="6146128" cy="1077218"/>
          </a:xfrm>
          <a:prstGeom prst="rect">
            <a:avLst/>
          </a:prstGeom>
          <a:noFill/>
        </p:spPr>
        <p:txBody>
          <a:bodyPr wrap="square" rtlCol="0">
            <a:spAutoFit/>
          </a:bodyPr>
          <a:lstStyle/>
          <a:p>
            <a:pPr algn="dist"/>
            <a:r>
              <a:rPr lang="en-US" altLang="zh-CN" sz="3200" b="1" dirty="0">
                <a:solidFill>
                  <a:prstClr val="black"/>
                </a:solidFill>
                <a:latin typeface="腾祥嘉丽纤圆繁" panose="01010104010101010101" pitchFamily="2" charset="-122"/>
                <a:ea typeface="腾祥嘉丽纤圆繁" panose="01010104010101010101" pitchFamily="2" charset="-122"/>
              </a:rPr>
              <a:t>2. SAMPLED-DATA SYSTEMS </a:t>
            </a:r>
          </a:p>
          <a:p>
            <a:pPr algn="dist"/>
            <a:endParaRPr kumimoji="0" lang="en-US" altLang="zh-CN" sz="3200" b="1" i="0" u="none" strike="noStrike" kern="1200" cap="none" spc="0" normalizeH="0" baseline="0" noProof="0" dirty="0">
              <a:ln>
                <a:noFill/>
              </a:ln>
              <a:solidFill>
                <a:prstClr val="black"/>
              </a:solidFill>
              <a:effectLst/>
              <a:uLnTx/>
              <a:uFillTx/>
              <a:latin typeface="腾祥嘉丽纤圆繁" panose="01010104010101010101" pitchFamily="2" charset="-122"/>
              <a:ea typeface="腾祥嘉丽纤圆繁" panose="01010104010101010101" pitchFamily="2" charset="-122"/>
              <a:cs typeface="+mn-cs"/>
            </a:endParaRPr>
          </a:p>
        </p:txBody>
      </p:sp>
      <p:sp>
        <p:nvSpPr>
          <p:cNvPr id="3" name="文本框 2">
            <a:extLst>
              <a:ext uri="{FF2B5EF4-FFF2-40B4-BE49-F238E27FC236}">
                <a16:creationId xmlns:a16="http://schemas.microsoft.com/office/drawing/2014/main" id="{C2C31496-DC0E-D341-924C-D73CF7D4C062}"/>
              </a:ext>
            </a:extLst>
          </p:cNvPr>
          <p:cNvSpPr txBox="1"/>
          <p:nvPr/>
        </p:nvSpPr>
        <p:spPr>
          <a:xfrm>
            <a:off x="719657" y="917575"/>
            <a:ext cx="8821178" cy="677108"/>
          </a:xfrm>
          <a:prstGeom prst="rect">
            <a:avLst/>
          </a:prstGeom>
          <a:noFill/>
        </p:spPr>
        <p:txBody>
          <a:bodyPr wrap="square" rtlCol="0">
            <a:spAutoFit/>
          </a:bodyPr>
          <a:lstStyle/>
          <a:p>
            <a:r>
              <a:rPr lang="en" altLang="zh-CN" sz="2000" dirty="0"/>
              <a:t>The continuous-time dynamics are described as </a:t>
            </a:r>
          </a:p>
          <a:p>
            <a:endParaRPr kumimoji="1" lang="zh-CN" altLang="en-US" dirty="0"/>
          </a:p>
        </p:txBody>
      </p:sp>
      <p:pic>
        <p:nvPicPr>
          <p:cNvPr id="5" name="图片 4" descr="图示, 示意图&#10;&#10;描述已自动生成">
            <a:extLst>
              <a:ext uri="{FF2B5EF4-FFF2-40B4-BE49-F238E27FC236}">
                <a16:creationId xmlns:a16="http://schemas.microsoft.com/office/drawing/2014/main" id="{A5CF72B1-F345-304C-85FB-D2E8EA7F6D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0770" y="1385518"/>
            <a:ext cx="3399303" cy="779458"/>
          </a:xfrm>
          <a:prstGeom prst="rect">
            <a:avLst/>
          </a:prstGeom>
        </p:spPr>
      </p:pic>
      <p:pic>
        <p:nvPicPr>
          <p:cNvPr id="7" name="图片 6" descr="图示, 示意图&#10;&#10;描述已自动生成">
            <a:extLst>
              <a:ext uri="{FF2B5EF4-FFF2-40B4-BE49-F238E27FC236}">
                <a16:creationId xmlns:a16="http://schemas.microsoft.com/office/drawing/2014/main" id="{D8C6EC1F-FD91-9D41-B2C6-60EE4A07EF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7021" y="2632919"/>
            <a:ext cx="6146800" cy="787400"/>
          </a:xfrm>
          <a:prstGeom prst="rect">
            <a:avLst/>
          </a:prstGeom>
        </p:spPr>
      </p:pic>
      <p:sp>
        <p:nvSpPr>
          <p:cNvPr id="8" name="文本框 7">
            <a:extLst>
              <a:ext uri="{FF2B5EF4-FFF2-40B4-BE49-F238E27FC236}">
                <a16:creationId xmlns:a16="http://schemas.microsoft.com/office/drawing/2014/main" id="{FF365E96-268C-8E4D-9690-271C1DFE2D85}"/>
              </a:ext>
            </a:extLst>
          </p:cNvPr>
          <p:cNvSpPr txBox="1"/>
          <p:nvPr/>
        </p:nvSpPr>
        <p:spPr>
          <a:xfrm>
            <a:off x="719657" y="2190485"/>
            <a:ext cx="10671641" cy="646331"/>
          </a:xfrm>
          <a:prstGeom prst="rect">
            <a:avLst/>
          </a:prstGeom>
          <a:noFill/>
        </p:spPr>
        <p:txBody>
          <a:bodyPr wrap="square" rtlCol="0">
            <a:spAutoFit/>
          </a:bodyPr>
          <a:lstStyle/>
          <a:p>
            <a:r>
              <a:rPr lang="en" altLang="zh-CN" dirty="0"/>
              <a:t>From Chapter 1 we know that the solution of x( t )at some arbitrary time, say </a:t>
            </a:r>
            <a:r>
              <a:rPr lang="en" altLang="zh-CN" dirty="0" err="1"/>
              <a:t>t</a:t>
            </a:r>
            <a:r>
              <a:rPr lang="en" altLang="zh-CN" baseline="-25000" dirty="0" err="1"/>
              <a:t>k</a:t>
            </a:r>
            <a:r>
              <a:rPr lang="en" altLang="zh-CN" baseline="-25000" dirty="0"/>
              <a:t> </a:t>
            </a:r>
            <a:r>
              <a:rPr lang="en" altLang="zh-CN" dirty="0"/>
              <a:t>,</a:t>
            </a:r>
            <a:r>
              <a:rPr lang="zh-CN" altLang="en-US" dirty="0"/>
              <a:t> </a:t>
            </a:r>
            <a:r>
              <a:rPr lang="en" altLang="zh-CN" dirty="0"/>
              <a:t>is given as </a:t>
            </a:r>
          </a:p>
          <a:p>
            <a:endParaRPr kumimoji="1" lang="zh-CN" altLang="en-US" dirty="0"/>
          </a:p>
        </p:txBody>
      </p:sp>
      <p:sp>
        <p:nvSpPr>
          <p:cNvPr id="9" name="文本框 8">
            <a:extLst>
              <a:ext uri="{FF2B5EF4-FFF2-40B4-BE49-F238E27FC236}">
                <a16:creationId xmlns:a16="http://schemas.microsoft.com/office/drawing/2014/main" id="{F55968AD-D31D-2041-B5F1-D2848FF49446}"/>
              </a:ext>
            </a:extLst>
          </p:cNvPr>
          <p:cNvSpPr txBox="1"/>
          <p:nvPr/>
        </p:nvSpPr>
        <p:spPr>
          <a:xfrm>
            <a:off x="712787" y="3539587"/>
            <a:ext cx="3779446" cy="646331"/>
          </a:xfrm>
          <a:prstGeom prst="rect">
            <a:avLst/>
          </a:prstGeom>
          <a:noFill/>
        </p:spPr>
        <p:txBody>
          <a:bodyPr wrap="square" rtlCol="0">
            <a:spAutoFit/>
          </a:bodyPr>
          <a:lstStyle/>
          <a:p>
            <a:r>
              <a:rPr lang="en" altLang="zh-CN" dirty="0"/>
              <a:t>If we make the definitions </a:t>
            </a:r>
          </a:p>
          <a:p>
            <a:endParaRPr kumimoji="1" lang="zh-CN" altLang="en-US" dirty="0"/>
          </a:p>
        </p:txBody>
      </p:sp>
      <p:pic>
        <p:nvPicPr>
          <p:cNvPr id="11" name="图片 10" descr="文本&#10;&#10;描述已自动生成">
            <a:extLst>
              <a:ext uri="{FF2B5EF4-FFF2-40B4-BE49-F238E27FC236}">
                <a16:creationId xmlns:a16="http://schemas.microsoft.com/office/drawing/2014/main" id="{363C3D3D-A663-1249-8031-FB6995EFD2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44259" y="3569404"/>
            <a:ext cx="2097635" cy="1281106"/>
          </a:xfrm>
          <a:prstGeom prst="rect">
            <a:avLst/>
          </a:prstGeom>
        </p:spPr>
      </p:pic>
      <p:pic>
        <p:nvPicPr>
          <p:cNvPr id="14" name="图片 13" descr="文本&#10;&#10;描述已自动生成">
            <a:extLst>
              <a:ext uri="{FF2B5EF4-FFF2-40B4-BE49-F238E27FC236}">
                <a16:creationId xmlns:a16="http://schemas.microsoft.com/office/drawing/2014/main" id="{DEFF89F5-46CE-3A40-B5CE-00943B46B9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90528" y="5297310"/>
            <a:ext cx="6779786" cy="915818"/>
          </a:xfrm>
          <a:prstGeom prst="rect">
            <a:avLst/>
          </a:prstGeom>
        </p:spPr>
      </p:pic>
      <p:sp>
        <p:nvSpPr>
          <p:cNvPr id="15" name="文本框 14">
            <a:extLst>
              <a:ext uri="{FF2B5EF4-FFF2-40B4-BE49-F238E27FC236}">
                <a16:creationId xmlns:a16="http://schemas.microsoft.com/office/drawing/2014/main" id="{18F3FDDE-BA0D-4B4B-96C9-1EEE900DEAFA}"/>
              </a:ext>
            </a:extLst>
          </p:cNvPr>
          <p:cNvSpPr txBox="1"/>
          <p:nvPr/>
        </p:nvSpPr>
        <p:spPr>
          <a:xfrm>
            <a:off x="712787" y="4858524"/>
            <a:ext cx="2791771" cy="646331"/>
          </a:xfrm>
          <a:prstGeom prst="rect">
            <a:avLst/>
          </a:prstGeom>
          <a:noFill/>
        </p:spPr>
        <p:txBody>
          <a:bodyPr wrap="square" rtlCol="0">
            <a:spAutoFit/>
          </a:bodyPr>
          <a:lstStyle/>
          <a:p>
            <a:r>
              <a:rPr lang="en" altLang="zh-CN" dirty="0"/>
              <a:t>then Equation becomes </a:t>
            </a:r>
          </a:p>
          <a:p>
            <a:endParaRPr kumimoji="1" lang="zh-CN" altLang="en-US" dirty="0"/>
          </a:p>
        </p:txBody>
      </p:sp>
    </p:spTree>
    <p:extLst>
      <p:ext uri="{BB962C8B-B14F-4D97-AF65-F5344CB8AC3E}">
        <p14:creationId xmlns:p14="http://schemas.microsoft.com/office/powerpoint/2010/main" val="2115369930"/>
      </p:ext>
    </p:extLst>
  </p:cSld>
  <p:clrMapOvr>
    <a:masterClrMapping/>
  </p:clrMapOvr>
  <mc:AlternateContent xmlns:mc="http://schemas.openxmlformats.org/markup-compatibility/2006" xmlns:p14="http://schemas.microsoft.com/office/powerpoint/2010/main">
    <mc:Choice Requires="p14">
      <p:transition spd="slow" advTm="4000">
        <p14:ripple/>
      </p:transition>
    </mc:Choice>
    <mc:Fallback xmlns="">
      <p:transition spd="slow" advTm="4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14:bounceEnd="38000">
                                          <p:cBhvr additive="base">
                                            <p:cTn id="7" dur="500" fill="hold"/>
                                            <p:tgtEl>
                                              <p:spTgt spid="446"/>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4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cBhvr additive="base">
                                            <p:cTn id="7" dur="500" fill="hold"/>
                                            <p:tgtEl>
                                              <p:spTgt spid="446"/>
                                            </p:tgtEl>
                                            <p:attrNameLst>
                                              <p:attrName>ppt_x</p:attrName>
                                            </p:attrNameLst>
                                          </p:cBhvr>
                                          <p:tavLst>
                                            <p:tav tm="0">
                                              <p:val>
                                                <p:strVal val="0-#ppt_w/2"/>
                                              </p:val>
                                            </p:tav>
                                            <p:tav tm="100000">
                                              <p:val>
                                                <p:strVal val="#ppt_x"/>
                                              </p:val>
                                            </p:tav>
                                          </p:tavLst>
                                        </p:anim>
                                        <p:anim calcmode="lin" valueType="num">
                                          <p:cBhvr additive="base">
                                            <p:cTn id="8" dur="500" fill="hold"/>
                                            <p:tgtEl>
                                              <p:spTgt spid="446"/>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p:cTn id="11" dur="300" fill="hold"/>
                                            <p:tgtEl>
                                              <p:spTgt spid="14"/>
                                            </p:tgtEl>
                                            <p:attrNameLst>
                                              <p:attrName>ppt_w</p:attrName>
                                            </p:attrNameLst>
                                          </p:cBhvr>
                                          <p:tavLst>
                                            <p:tav tm="0">
                                              <p:val>
                                                <p:fltVal val="0"/>
                                              </p:val>
                                            </p:tav>
                                            <p:tav tm="100000">
                                              <p:val>
                                                <p:strVal val="#ppt_w"/>
                                              </p:val>
                                            </p:tav>
                                          </p:tavLst>
                                        </p:anim>
                                        <p:anim calcmode="lin" valueType="num">
                                          <p:cBhvr>
                                            <p:cTn id="12" dur="300" fill="hold"/>
                                            <p:tgtEl>
                                              <p:spTgt spid="14"/>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550"/>
                                      </p:stCondLst>
                                      <p:childTnLst>
                                        <p:animScale>
                                          <p:cBhvr>
                                            <p:cTn id="14" dur="150" fill="hold"/>
                                            <p:tgtEl>
                                              <p:spTgt spid="14"/>
                                            </p:tgtEl>
                                          </p:cBhvr>
                                          <p:by x="110000" y="110000"/>
                                        </p:animScale>
                                      </p:childTnLst>
                                    </p:cTn>
                                  </p:par>
                                  <p:par>
                                    <p:cTn id="15" presetID="23" presetClass="entr" presetSubtype="16" fill="hold" nodeType="withEffect">
                                      <p:stCondLst>
                                        <p:cond delay="550"/>
                                      </p:stCondLst>
                                      <p:childTnLst>
                                        <p:set>
                                          <p:cBhvr>
                                            <p:cTn id="16" dur="1" fill="hold">
                                              <p:stCondLst>
                                                <p:cond delay="0"/>
                                              </p:stCondLst>
                                            </p:cTn>
                                            <p:tgtEl>
                                              <p:spTgt spid="437"/>
                                            </p:tgtEl>
                                            <p:attrNameLst>
                                              <p:attrName>style.visibility</p:attrName>
                                            </p:attrNameLst>
                                          </p:cBhvr>
                                          <p:to>
                                            <p:strVal val="visible"/>
                                          </p:to>
                                        </p:set>
                                        <p:anim calcmode="lin" valueType="num">
                                          <p:cBhvr>
                                            <p:cTn id="17" dur="200" fill="hold"/>
                                            <p:tgtEl>
                                              <p:spTgt spid="437"/>
                                            </p:tgtEl>
                                            <p:attrNameLst>
                                              <p:attrName>ppt_w</p:attrName>
                                            </p:attrNameLst>
                                          </p:cBhvr>
                                          <p:tavLst>
                                            <p:tav tm="0">
                                              <p:val>
                                                <p:fltVal val="0"/>
                                              </p:val>
                                            </p:tav>
                                            <p:tav tm="100000">
                                              <p:val>
                                                <p:strVal val="#ppt_w"/>
                                              </p:val>
                                            </p:tav>
                                          </p:tavLst>
                                        </p:anim>
                                        <p:anim calcmode="lin" valueType="num">
                                          <p:cBhvr>
                                            <p:cTn id="18" dur="200" fill="hold"/>
                                            <p:tgtEl>
                                              <p:spTgt spid="437"/>
                                            </p:tgtEl>
                                            <p:attrNameLst>
                                              <p:attrName>ppt_h</p:attrName>
                                            </p:attrNameLst>
                                          </p:cBhvr>
                                          <p:tavLst>
                                            <p:tav tm="0">
                                              <p:val>
                                                <p:fltVal val="0"/>
                                              </p:val>
                                            </p:tav>
                                            <p:tav tm="100000">
                                              <p:val>
                                                <p:strVal val="#ppt_h"/>
                                              </p:val>
                                            </p:tav>
                                          </p:tavLst>
                                        </p:anim>
                                      </p:childTnLst>
                                    </p:cTn>
                                  </p:par>
                                  <p:par>
                                    <p:cTn id="19" presetID="6" presetClass="emph" presetSubtype="0" autoRev="1" fill="hold" nodeType="withEffect">
                                      <p:stCondLst>
                                        <p:cond delay="800"/>
                                      </p:stCondLst>
                                      <p:childTnLst>
                                        <p:animScale>
                                          <p:cBhvr>
                                            <p:cTn id="20" dur="100" fill="hold"/>
                                            <p:tgtEl>
                                              <p:spTgt spid="437"/>
                                            </p:tgtEl>
                                          </p:cBhvr>
                                          <p:by x="110000" y="100000"/>
                                        </p:animScale>
                                      </p:childTnLst>
                                    </p:cTn>
                                  </p:par>
                                  <p:par>
                                    <p:cTn id="21" presetID="6" presetClass="emph" presetSubtype="0" autoRev="1" fill="hold" nodeType="withEffect">
                                      <p:stCondLst>
                                        <p:cond delay="1000"/>
                                      </p:stCondLst>
                                      <p:childTnLst>
                                        <p:animScale>
                                          <p:cBhvr>
                                            <p:cTn id="22" dur="100" fill="hold"/>
                                            <p:tgtEl>
                                              <p:spTgt spid="437"/>
                                            </p:tgtEl>
                                          </p:cBhvr>
                                          <p:by x="95000" y="100000"/>
                                        </p:animScale>
                                      </p:childTnLst>
                                    </p:cTn>
                                  </p:par>
                                  <p:par>
                                    <p:cTn id="23" presetID="2" presetClass="entr" presetSubtype="2" decel="100000" fill="hold" nodeType="withEffect">
                                      <p:stCondLst>
                                        <p:cond delay="1250"/>
                                      </p:stCondLst>
                                      <p:childTnLst>
                                        <p:set>
                                          <p:cBhvr>
                                            <p:cTn id="24" dur="1" fill="hold">
                                              <p:stCondLst>
                                                <p:cond delay="0"/>
                                              </p:stCondLst>
                                            </p:cTn>
                                            <p:tgtEl>
                                              <p:spTgt spid="432"/>
                                            </p:tgtEl>
                                            <p:attrNameLst>
                                              <p:attrName>style.visibility</p:attrName>
                                            </p:attrNameLst>
                                          </p:cBhvr>
                                          <p:to>
                                            <p:strVal val="visible"/>
                                          </p:to>
                                        </p:set>
                                        <p:anim calcmode="lin" valueType="num">
                                          <p:cBhvr additive="base">
                                            <p:cTn id="25" dur="500" fill="hold"/>
                                            <p:tgtEl>
                                              <p:spTgt spid="432"/>
                                            </p:tgtEl>
                                            <p:attrNameLst>
                                              <p:attrName>ppt_x</p:attrName>
                                            </p:attrNameLst>
                                          </p:cBhvr>
                                          <p:tavLst>
                                            <p:tav tm="0">
                                              <p:val>
                                                <p:strVal val="1+#ppt_w/2"/>
                                              </p:val>
                                            </p:tav>
                                            <p:tav tm="100000">
                                              <p:val>
                                                <p:strVal val="#ppt_x"/>
                                              </p:val>
                                            </p:tav>
                                          </p:tavLst>
                                        </p:anim>
                                        <p:anim calcmode="lin" valueType="num">
                                          <p:cBhvr additive="base">
                                            <p:cTn id="26" dur="500" fill="hold"/>
                                            <p:tgtEl>
                                              <p:spTgt spid="432"/>
                                            </p:tgtEl>
                                            <p:attrNameLst>
                                              <p:attrName>ppt_y</p:attrName>
                                            </p:attrNameLst>
                                          </p:cBhvr>
                                          <p:tavLst>
                                            <p:tav tm="0">
                                              <p:val>
                                                <p:strVal val="#ppt_y"/>
                                              </p:val>
                                            </p:tav>
                                            <p:tav tm="100000">
                                              <p:val>
                                                <p:strVal val="#ppt_y"/>
                                              </p:val>
                                            </p:tav>
                                          </p:tavLst>
                                        </p:anim>
                                      </p:childTnLst>
                                    </p:cTn>
                                  </p:par>
                                  <p:par>
                                    <p:cTn id="27" presetID="2" presetClass="entr" presetSubtype="8" decel="100000" fill="hold" nodeType="withEffect">
                                      <p:stCondLst>
                                        <p:cond delay="1400"/>
                                      </p:stCondLst>
                                      <p:childTnLst>
                                        <p:set>
                                          <p:cBhvr>
                                            <p:cTn id="28" dur="1" fill="hold">
                                              <p:stCondLst>
                                                <p:cond delay="0"/>
                                              </p:stCondLst>
                                            </p:cTn>
                                            <p:tgtEl>
                                              <p:spTgt spid="433"/>
                                            </p:tgtEl>
                                            <p:attrNameLst>
                                              <p:attrName>style.visibility</p:attrName>
                                            </p:attrNameLst>
                                          </p:cBhvr>
                                          <p:to>
                                            <p:strVal val="visible"/>
                                          </p:to>
                                        </p:set>
                                        <p:anim calcmode="lin" valueType="num">
                                          <p:cBhvr additive="base">
                                            <p:cTn id="29" dur="500" fill="hold"/>
                                            <p:tgtEl>
                                              <p:spTgt spid="433"/>
                                            </p:tgtEl>
                                            <p:attrNameLst>
                                              <p:attrName>ppt_x</p:attrName>
                                            </p:attrNameLst>
                                          </p:cBhvr>
                                          <p:tavLst>
                                            <p:tav tm="0">
                                              <p:val>
                                                <p:strVal val="0-#ppt_w/2"/>
                                              </p:val>
                                            </p:tav>
                                            <p:tav tm="100000">
                                              <p:val>
                                                <p:strVal val="#ppt_x"/>
                                              </p:val>
                                            </p:tav>
                                          </p:tavLst>
                                        </p:anim>
                                        <p:anim calcmode="lin" valueType="num">
                                          <p:cBhvr additive="base">
                                            <p:cTn id="30" dur="500" fill="hold"/>
                                            <p:tgtEl>
                                              <p:spTgt spid="433"/>
                                            </p:tgtEl>
                                            <p:attrNameLst>
                                              <p:attrName>ppt_y</p:attrName>
                                            </p:attrNameLst>
                                          </p:cBhvr>
                                          <p:tavLst>
                                            <p:tav tm="0">
                                              <p:val>
                                                <p:strVal val="#ppt_y"/>
                                              </p:val>
                                            </p:tav>
                                            <p:tav tm="100000">
                                              <p:val>
                                                <p:strVal val="#ppt_y"/>
                                              </p:val>
                                            </p:tav>
                                          </p:tavLst>
                                        </p:anim>
                                      </p:childTnLst>
                                    </p:cTn>
                                  </p:par>
                                  <p:par>
                                    <p:cTn id="31" presetID="2" presetClass="entr" presetSubtype="2" decel="100000" fill="hold" nodeType="withEffect">
                                      <p:stCondLst>
                                        <p:cond delay="1500"/>
                                      </p:stCondLst>
                                      <p:childTnLst>
                                        <p:set>
                                          <p:cBhvr>
                                            <p:cTn id="32" dur="1" fill="hold">
                                              <p:stCondLst>
                                                <p:cond delay="0"/>
                                              </p:stCondLst>
                                            </p:cTn>
                                            <p:tgtEl>
                                              <p:spTgt spid="435"/>
                                            </p:tgtEl>
                                            <p:attrNameLst>
                                              <p:attrName>style.visibility</p:attrName>
                                            </p:attrNameLst>
                                          </p:cBhvr>
                                          <p:to>
                                            <p:strVal val="visible"/>
                                          </p:to>
                                        </p:set>
                                        <p:anim calcmode="lin" valueType="num">
                                          <p:cBhvr additive="base">
                                            <p:cTn id="33" dur="500" fill="hold"/>
                                            <p:tgtEl>
                                              <p:spTgt spid="435"/>
                                            </p:tgtEl>
                                            <p:attrNameLst>
                                              <p:attrName>ppt_x</p:attrName>
                                            </p:attrNameLst>
                                          </p:cBhvr>
                                          <p:tavLst>
                                            <p:tav tm="0">
                                              <p:val>
                                                <p:strVal val="1+#ppt_w/2"/>
                                              </p:val>
                                            </p:tav>
                                            <p:tav tm="100000">
                                              <p:val>
                                                <p:strVal val="#ppt_x"/>
                                              </p:val>
                                            </p:tav>
                                          </p:tavLst>
                                        </p:anim>
                                        <p:anim calcmode="lin" valueType="num">
                                          <p:cBhvr additive="base">
                                            <p:cTn id="34" dur="500" fill="hold"/>
                                            <p:tgtEl>
                                              <p:spTgt spid="435"/>
                                            </p:tgtEl>
                                            <p:attrNameLst>
                                              <p:attrName>ppt_y</p:attrName>
                                            </p:attrNameLst>
                                          </p:cBhvr>
                                          <p:tavLst>
                                            <p:tav tm="0">
                                              <p:val>
                                                <p:strVal val="#ppt_y"/>
                                              </p:val>
                                            </p:tav>
                                            <p:tav tm="100000">
                                              <p:val>
                                                <p:strVal val="#ppt_y"/>
                                              </p:val>
                                            </p:tav>
                                          </p:tavLst>
                                        </p:anim>
                                      </p:childTnLst>
                                    </p:cTn>
                                  </p:par>
                                  <p:par>
                                    <p:cTn id="35" presetID="2" presetClass="entr" presetSubtype="8" decel="100000" fill="hold" nodeType="withEffect">
                                      <p:stCondLst>
                                        <p:cond delay="1600"/>
                                      </p:stCondLst>
                                      <p:childTnLst>
                                        <p:set>
                                          <p:cBhvr>
                                            <p:cTn id="36" dur="1" fill="hold">
                                              <p:stCondLst>
                                                <p:cond delay="0"/>
                                              </p:stCondLst>
                                            </p:cTn>
                                            <p:tgtEl>
                                              <p:spTgt spid="434"/>
                                            </p:tgtEl>
                                            <p:attrNameLst>
                                              <p:attrName>style.visibility</p:attrName>
                                            </p:attrNameLst>
                                          </p:cBhvr>
                                          <p:to>
                                            <p:strVal val="visible"/>
                                          </p:to>
                                        </p:set>
                                        <p:anim calcmode="lin" valueType="num">
                                          <p:cBhvr additive="base">
                                            <p:cTn id="37" dur="500" fill="hold"/>
                                            <p:tgtEl>
                                              <p:spTgt spid="434"/>
                                            </p:tgtEl>
                                            <p:attrNameLst>
                                              <p:attrName>ppt_x</p:attrName>
                                            </p:attrNameLst>
                                          </p:cBhvr>
                                          <p:tavLst>
                                            <p:tav tm="0">
                                              <p:val>
                                                <p:strVal val="0-#ppt_w/2"/>
                                              </p:val>
                                            </p:tav>
                                            <p:tav tm="100000">
                                              <p:val>
                                                <p:strVal val="#ppt_x"/>
                                              </p:val>
                                            </p:tav>
                                          </p:tavLst>
                                        </p:anim>
                                        <p:anim calcmode="lin" valueType="num">
                                          <p:cBhvr additive="base">
                                            <p:cTn id="38" dur="500" fill="hold"/>
                                            <p:tgtEl>
                                              <p:spTgt spid="434"/>
                                            </p:tgtEl>
                                            <p:attrNameLst>
                                              <p:attrName>ppt_y</p:attrName>
                                            </p:attrNameLst>
                                          </p:cBhvr>
                                          <p:tavLst>
                                            <p:tav tm="0">
                                              <p:val>
                                                <p:strVal val="#ppt_y"/>
                                              </p:val>
                                            </p:tav>
                                            <p:tav tm="100000">
                                              <p:val>
                                                <p:strVal val="#ppt_y"/>
                                              </p:val>
                                            </p:tav>
                                          </p:tavLst>
                                        </p:anim>
                                      </p:childTnLst>
                                    </p:cTn>
                                  </p:par>
                                  <p:par>
                                    <p:cTn id="39" presetID="49" presetClass="entr" presetSubtype="0" decel="100000" fill="hold" nodeType="withEffect">
                                      <p:stCondLst>
                                        <p:cond delay="1000"/>
                                      </p:stCondLst>
                                      <p:childTnLst>
                                        <p:set>
                                          <p:cBhvr>
                                            <p:cTn id="40" dur="1" fill="hold">
                                              <p:stCondLst>
                                                <p:cond delay="0"/>
                                              </p:stCondLst>
                                            </p:cTn>
                                            <p:tgtEl>
                                              <p:spTgt spid="443"/>
                                            </p:tgtEl>
                                            <p:attrNameLst>
                                              <p:attrName>style.visibility</p:attrName>
                                            </p:attrNameLst>
                                          </p:cBhvr>
                                          <p:to>
                                            <p:strVal val="visible"/>
                                          </p:to>
                                        </p:set>
                                        <p:anim calcmode="lin" valueType="num">
                                          <p:cBhvr>
                                            <p:cTn id="41" dur="500" fill="hold"/>
                                            <p:tgtEl>
                                              <p:spTgt spid="443"/>
                                            </p:tgtEl>
                                            <p:attrNameLst>
                                              <p:attrName>ppt_w</p:attrName>
                                            </p:attrNameLst>
                                          </p:cBhvr>
                                          <p:tavLst>
                                            <p:tav tm="0">
                                              <p:val>
                                                <p:fltVal val="0"/>
                                              </p:val>
                                            </p:tav>
                                            <p:tav tm="100000">
                                              <p:val>
                                                <p:strVal val="#ppt_w"/>
                                              </p:val>
                                            </p:tav>
                                          </p:tavLst>
                                        </p:anim>
                                        <p:anim calcmode="lin" valueType="num">
                                          <p:cBhvr>
                                            <p:cTn id="42" dur="500" fill="hold"/>
                                            <p:tgtEl>
                                              <p:spTgt spid="443"/>
                                            </p:tgtEl>
                                            <p:attrNameLst>
                                              <p:attrName>ppt_h</p:attrName>
                                            </p:attrNameLst>
                                          </p:cBhvr>
                                          <p:tavLst>
                                            <p:tav tm="0">
                                              <p:val>
                                                <p:fltVal val="0"/>
                                              </p:val>
                                            </p:tav>
                                            <p:tav tm="100000">
                                              <p:val>
                                                <p:strVal val="#ppt_h"/>
                                              </p:val>
                                            </p:tav>
                                          </p:tavLst>
                                        </p:anim>
                                        <p:anim calcmode="lin" valueType="num">
                                          <p:cBhvr>
                                            <p:cTn id="43" dur="500" fill="hold"/>
                                            <p:tgtEl>
                                              <p:spTgt spid="443"/>
                                            </p:tgtEl>
                                            <p:attrNameLst>
                                              <p:attrName>style.rotation</p:attrName>
                                            </p:attrNameLst>
                                          </p:cBhvr>
                                          <p:tavLst>
                                            <p:tav tm="0">
                                              <p:val>
                                                <p:fltVal val="360"/>
                                              </p:val>
                                            </p:tav>
                                            <p:tav tm="100000">
                                              <p:val>
                                                <p:fltVal val="0"/>
                                              </p:val>
                                            </p:tav>
                                          </p:tavLst>
                                        </p:anim>
                                        <p:animEffect transition="in" filter="fade">
                                          <p:cBhvr>
                                            <p:cTn id="44" dur="500"/>
                                            <p:tgtEl>
                                              <p:spTgt spid="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alphaModFix amt="0"/>
            <a:lum/>
          </a:blip>
          <a:srcRect/>
          <a:stretch>
            <a:fillRect/>
          </a:stretch>
        </a:blipFill>
        <a:effectLst/>
      </p:bgPr>
    </p:bg>
    <p:spTree>
      <p:nvGrpSpPr>
        <p:cNvPr id="1" name=""/>
        <p:cNvGrpSpPr/>
        <p:nvPr/>
      </p:nvGrpSpPr>
      <p:grpSpPr>
        <a:xfrm>
          <a:off x="0" y="0"/>
          <a:ext cx="0" cy="0"/>
          <a:chOff x="0" y="0"/>
          <a:chExt cx="0" cy="0"/>
        </a:xfrm>
      </p:grpSpPr>
      <p:grpSp>
        <p:nvGrpSpPr>
          <p:cNvPr id="446" name="组合 445"/>
          <p:cNvGrpSpPr/>
          <p:nvPr/>
        </p:nvGrpSpPr>
        <p:grpSpPr>
          <a:xfrm>
            <a:off x="-161312" y="-173889"/>
            <a:ext cx="2234133" cy="1091464"/>
            <a:chOff x="-161312" y="-173889"/>
            <a:chExt cx="2234133" cy="1091464"/>
          </a:xfrm>
        </p:grpSpPr>
        <p:grpSp>
          <p:nvGrpSpPr>
            <p:cNvPr id="436" name="组合 435"/>
            <p:cNvGrpSpPr/>
            <p:nvPr/>
          </p:nvGrpSpPr>
          <p:grpSpPr>
            <a:xfrm>
              <a:off x="-161312" y="-173889"/>
              <a:ext cx="1193210" cy="1091464"/>
              <a:chOff x="-161312" y="-173889"/>
              <a:chExt cx="1193210" cy="1091464"/>
            </a:xfrm>
          </p:grpSpPr>
          <p:pic>
            <p:nvPicPr>
              <p:cNvPr id="28" name="图片 27"/>
              <p:cNvPicPr>
                <a:picLocks noChangeAspect="1"/>
              </p:cNvPicPr>
              <p:nvPr/>
            </p:nvPicPr>
            <p:blipFill>
              <a:blip r:embed="rId3" cstate="print"/>
              <a:stretch>
                <a:fillRect/>
              </a:stretch>
            </p:blipFill>
            <p:spPr>
              <a:xfrm>
                <a:off x="-161312" y="-173889"/>
                <a:ext cx="1193210" cy="1091464"/>
              </a:xfrm>
              <a:prstGeom prst="rect">
                <a:avLst/>
              </a:prstGeom>
            </p:spPr>
          </p:pic>
          <p:cxnSp>
            <p:nvCxnSpPr>
              <p:cNvPr id="31" name="直接连接符 30"/>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445" name="直接连接符 444"/>
            <p:cNvCxnSpPr/>
            <p:nvPr/>
          </p:nvCxnSpPr>
          <p:spPr>
            <a:xfrm flipH="1">
              <a:off x="-22679" y="781050"/>
              <a:ext cx="2095500"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4" name="文本框 13">
            <a:extLst>
              <a:ext uri="{FF2B5EF4-FFF2-40B4-BE49-F238E27FC236}">
                <a16:creationId xmlns:a16="http://schemas.microsoft.com/office/drawing/2014/main" id="{B0E94F27-7479-934E-B93A-4F6FDD2FEDEE}"/>
              </a:ext>
            </a:extLst>
          </p:cNvPr>
          <p:cNvSpPr txBox="1"/>
          <p:nvPr/>
        </p:nvSpPr>
        <p:spPr>
          <a:xfrm>
            <a:off x="940472" y="171776"/>
            <a:ext cx="6146128" cy="1077218"/>
          </a:xfrm>
          <a:prstGeom prst="rect">
            <a:avLst/>
          </a:prstGeom>
          <a:noFill/>
        </p:spPr>
        <p:txBody>
          <a:bodyPr wrap="square" rtlCol="0">
            <a:spAutoFit/>
          </a:bodyPr>
          <a:lstStyle/>
          <a:p>
            <a:pPr algn="dist"/>
            <a:r>
              <a:rPr lang="en-US" altLang="zh-CN" sz="3200" b="1" dirty="0">
                <a:solidFill>
                  <a:prstClr val="black"/>
                </a:solidFill>
                <a:latin typeface="腾祥嘉丽纤圆繁" panose="01010104010101010101" pitchFamily="2" charset="-122"/>
                <a:ea typeface="腾祥嘉丽纤圆繁" panose="01010104010101010101" pitchFamily="2" charset="-122"/>
              </a:rPr>
              <a:t>2. SAMPLED-DATA SYSTEMS </a:t>
            </a:r>
          </a:p>
          <a:p>
            <a:pPr algn="dist"/>
            <a:endParaRPr kumimoji="0" lang="en-US" altLang="zh-CN" sz="3200" b="1" i="0" u="none" strike="noStrike" kern="1200" cap="none" spc="0" normalizeH="0" baseline="0" noProof="0" dirty="0">
              <a:ln>
                <a:noFill/>
              </a:ln>
              <a:solidFill>
                <a:prstClr val="black"/>
              </a:solidFill>
              <a:effectLst/>
              <a:uLnTx/>
              <a:uFillTx/>
              <a:latin typeface="腾祥嘉丽纤圆繁" panose="01010104010101010101" pitchFamily="2" charset="-122"/>
              <a:ea typeface="腾祥嘉丽纤圆繁" panose="01010104010101010101" pitchFamily="2" charset="-122"/>
              <a:cs typeface="+mn-cs"/>
            </a:endParaRPr>
          </a:p>
        </p:txBody>
      </p:sp>
      <p:pic>
        <p:nvPicPr>
          <p:cNvPr id="4" name="图片 3" descr="图片包含 图表&#10;&#10;描述已自动生成">
            <a:extLst>
              <a:ext uri="{FF2B5EF4-FFF2-40B4-BE49-F238E27FC236}">
                <a16:creationId xmlns:a16="http://schemas.microsoft.com/office/drawing/2014/main" id="{6D700C68-80B6-FB42-9466-52BBAEA637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584" y="818902"/>
            <a:ext cx="6773510" cy="1836635"/>
          </a:xfrm>
          <a:prstGeom prst="rect">
            <a:avLst/>
          </a:prstGeom>
        </p:spPr>
      </p:pic>
      <p:pic>
        <p:nvPicPr>
          <p:cNvPr id="6" name="图片 5" descr="图示&#10;&#10;描述已自动生成">
            <a:extLst>
              <a:ext uri="{FF2B5EF4-FFF2-40B4-BE49-F238E27FC236}">
                <a16:creationId xmlns:a16="http://schemas.microsoft.com/office/drawing/2014/main" id="{B2BA97BB-927B-1F44-9E4D-D793E31EA2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91224" y="2743867"/>
            <a:ext cx="5080000" cy="723900"/>
          </a:xfrm>
          <a:prstGeom prst="rect">
            <a:avLst/>
          </a:prstGeom>
        </p:spPr>
      </p:pic>
      <p:sp>
        <p:nvSpPr>
          <p:cNvPr id="7" name="文本框 6">
            <a:extLst>
              <a:ext uri="{FF2B5EF4-FFF2-40B4-BE49-F238E27FC236}">
                <a16:creationId xmlns:a16="http://schemas.microsoft.com/office/drawing/2014/main" id="{8E132C1B-2D6B-C641-AC14-A3B7B14E7BAD}"/>
              </a:ext>
            </a:extLst>
          </p:cNvPr>
          <p:cNvSpPr txBox="1"/>
          <p:nvPr/>
        </p:nvSpPr>
        <p:spPr>
          <a:xfrm>
            <a:off x="852488" y="2412448"/>
            <a:ext cx="3543061" cy="646331"/>
          </a:xfrm>
          <a:prstGeom prst="rect">
            <a:avLst/>
          </a:prstGeom>
          <a:noFill/>
        </p:spPr>
        <p:txBody>
          <a:bodyPr wrap="square" rtlCol="0">
            <a:spAutoFit/>
          </a:bodyPr>
          <a:lstStyle/>
          <a:p>
            <a:r>
              <a:rPr lang="en" altLang="zh-CN" dirty="0"/>
              <a:t>then Equation</a:t>
            </a:r>
            <a:r>
              <a:rPr lang="zh-CN" altLang="en-US" dirty="0"/>
              <a:t> </a:t>
            </a:r>
            <a:r>
              <a:rPr lang="en" altLang="zh-CN" dirty="0"/>
              <a:t>becomes </a:t>
            </a:r>
          </a:p>
          <a:p>
            <a:endParaRPr kumimoji="1" lang="zh-CN" altLang="en-US" b="1" dirty="0"/>
          </a:p>
        </p:txBody>
      </p:sp>
      <p:pic>
        <p:nvPicPr>
          <p:cNvPr id="9" name="图片 8" descr="文本, 信件&#10;&#10;描述已自动生成">
            <a:extLst>
              <a:ext uri="{FF2B5EF4-FFF2-40B4-BE49-F238E27FC236}">
                <a16:creationId xmlns:a16="http://schemas.microsoft.com/office/drawing/2014/main" id="{3CA1F5A6-6957-7E44-87A1-CF5F93331E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85743" y="3302663"/>
            <a:ext cx="3289300" cy="800100"/>
          </a:xfrm>
          <a:prstGeom prst="rect">
            <a:avLst/>
          </a:prstGeom>
        </p:spPr>
      </p:pic>
      <p:pic>
        <p:nvPicPr>
          <p:cNvPr id="11" name="图片 10" descr="文本, 信件&#10;&#10;描述已自动生成">
            <a:extLst>
              <a:ext uri="{FF2B5EF4-FFF2-40B4-BE49-F238E27FC236}">
                <a16:creationId xmlns:a16="http://schemas.microsoft.com/office/drawing/2014/main" id="{C47716A6-669C-FD4F-9578-83431FAE4EA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1400" y="4102763"/>
            <a:ext cx="7569200" cy="2540000"/>
          </a:xfrm>
          <a:prstGeom prst="rect">
            <a:avLst/>
          </a:prstGeom>
        </p:spPr>
      </p:pic>
    </p:spTree>
    <p:extLst>
      <p:ext uri="{BB962C8B-B14F-4D97-AF65-F5344CB8AC3E}">
        <p14:creationId xmlns:p14="http://schemas.microsoft.com/office/powerpoint/2010/main" val="719765394"/>
      </p:ext>
    </p:extLst>
  </p:cSld>
  <p:clrMapOvr>
    <a:masterClrMapping/>
  </p:clrMapOvr>
  <mc:AlternateContent xmlns:mc="http://schemas.openxmlformats.org/markup-compatibility/2006" xmlns:p14="http://schemas.microsoft.com/office/powerpoint/2010/main">
    <mc:Choice Requires="p14">
      <p:transition spd="slow" advTm="4000">
        <p14:ripple/>
      </p:transition>
    </mc:Choice>
    <mc:Fallback xmlns="">
      <p:transition spd="slow" advTm="4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14:bounceEnd="38000">
                                          <p:cBhvr additive="base">
                                            <p:cTn id="7" dur="500" fill="hold"/>
                                            <p:tgtEl>
                                              <p:spTgt spid="446"/>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4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cBhvr additive="base">
                                            <p:cTn id="7" dur="500" fill="hold"/>
                                            <p:tgtEl>
                                              <p:spTgt spid="446"/>
                                            </p:tgtEl>
                                            <p:attrNameLst>
                                              <p:attrName>ppt_x</p:attrName>
                                            </p:attrNameLst>
                                          </p:cBhvr>
                                          <p:tavLst>
                                            <p:tav tm="0">
                                              <p:val>
                                                <p:strVal val="0-#ppt_w/2"/>
                                              </p:val>
                                            </p:tav>
                                            <p:tav tm="100000">
                                              <p:val>
                                                <p:strVal val="#ppt_x"/>
                                              </p:val>
                                            </p:tav>
                                          </p:tavLst>
                                        </p:anim>
                                        <p:anim calcmode="lin" valueType="num">
                                          <p:cBhvr additive="base">
                                            <p:cTn id="8" dur="500" fill="hold"/>
                                            <p:tgtEl>
                                              <p:spTgt spid="446"/>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p:cTn id="11" dur="300" fill="hold"/>
                                            <p:tgtEl>
                                              <p:spTgt spid="14"/>
                                            </p:tgtEl>
                                            <p:attrNameLst>
                                              <p:attrName>ppt_w</p:attrName>
                                            </p:attrNameLst>
                                          </p:cBhvr>
                                          <p:tavLst>
                                            <p:tav tm="0">
                                              <p:val>
                                                <p:fltVal val="0"/>
                                              </p:val>
                                            </p:tav>
                                            <p:tav tm="100000">
                                              <p:val>
                                                <p:strVal val="#ppt_w"/>
                                              </p:val>
                                            </p:tav>
                                          </p:tavLst>
                                        </p:anim>
                                        <p:anim calcmode="lin" valueType="num">
                                          <p:cBhvr>
                                            <p:cTn id="12" dur="300" fill="hold"/>
                                            <p:tgtEl>
                                              <p:spTgt spid="14"/>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550"/>
                                      </p:stCondLst>
                                      <p:childTnLst>
                                        <p:animScale>
                                          <p:cBhvr>
                                            <p:cTn id="14" dur="150" fill="hold"/>
                                            <p:tgtEl>
                                              <p:spTgt spid="14"/>
                                            </p:tgtEl>
                                          </p:cBhvr>
                                          <p:by x="110000" y="110000"/>
                                        </p:animScale>
                                      </p:childTnLst>
                                    </p:cTn>
                                  </p:par>
                                  <p:par>
                                    <p:cTn id="15" presetID="23" presetClass="entr" presetSubtype="16" fill="hold" nodeType="withEffect">
                                      <p:stCondLst>
                                        <p:cond delay="550"/>
                                      </p:stCondLst>
                                      <p:childTnLst>
                                        <p:set>
                                          <p:cBhvr>
                                            <p:cTn id="16" dur="1" fill="hold">
                                              <p:stCondLst>
                                                <p:cond delay="0"/>
                                              </p:stCondLst>
                                            </p:cTn>
                                            <p:tgtEl>
                                              <p:spTgt spid="437"/>
                                            </p:tgtEl>
                                            <p:attrNameLst>
                                              <p:attrName>style.visibility</p:attrName>
                                            </p:attrNameLst>
                                          </p:cBhvr>
                                          <p:to>
                                            <p:strVal val="visible"/>
                                          </p:to>
                                        </p:set>
                                        <p:anim calcmode="lin" valueType="num">
                                          <p:cBhvr>
                                            <p:cTn id="17" dur="200" fill="hold"/>
                                            <p:tgtEl>
                                              <p:spTgt spid="437"/>
                                            </p:tgtEl>
                                            <p:attrNameLst>
                                              <p:attrName>ppt_w</p:attrName>
                                            </p:attrNameLst>
                                          </p:cBhvr>
                                          <p:tavLst>
                                            <p:tav tm="0">
                                              <p:val>
                                                <p:fltVal val="0"/>
                                              </p:val>
                                            </p:tav>
                                            <p:tav tm="100000">
                                              <p:val>
                                                <p:strVal val="#ppt_w"/>
                                              </p:val>
                                            </p:tav>
                                          </p:tavLst>
                                        </p:anim>
                                        <p:anim calcmode="lin" valueType="num">
                                          <p:cBhvr>
                                            <p:cTn id="18" dur="200" fill="hold"/>
                                            <p:tgtEl>
                                              <p:spTgt spid="437"/>
                                            </p:tgtEl>
                                            <p:attrNameLst>
                                              <p:attrName>ppt_h</p:attrName>
                                            </p:attrNameLst>
                                          </p:cBhvr>
                                          <p:tavLst>
                                            <p:tav tm="0">
                                              <p:val>
                                                <p:fltVal val="0"/>
                                              </p:val>
                                            </p:tav>
                                            <p:tav tm="100000">
                                              <p:val>
                                                <p:strVal val="#ppt_h"/>
                                              </p:val>
                                            </p:tav>
                                          </p:tavLst>
                                        </p:anim>
                                      </p:childTnLst>
                                    </p:cTn>
                                  </p:par>
                                  <p:par>
                                    <p:cTn id="19" presetID="6" presetClass="emph" presetSubtype="0" autoRev="1" fill="hold" nodeType="withEffect">
                                      <p:stCondLst>
                                        <p:cond delay="800"/>
                                      </p:stCondLst>
                                      <p:childTnLst>
                                        <p:animScale>
                                          <p:cBhvr>
                                            <p:cTn id="20" dur="100" fill="hold"/>
                                            <p:tgtEl>
                                              <p:spTgt spid="437"/>
                                            </p:tgtEl>
                                          </p:cBhvr>
                                          <p:by x="110000" y="100000"/>
                                        </p:animScale>
                                      </p:childTnLst>
                                    </p:cTn>
                                  </p:par>
                                  <p:par>
                                    <p:cTn id="21" presetID="6" presetClass="emph" presetSubtype="0" autoRev="1" fill="hold" nodeType="withEffect">
                                      <p:stCondLst>
                                        <p:cond delay="1000"/>
                                      </p:stCondLst>
                                      <p:childTnLst>
                                        <p:animScale>
                                          <p:cBhvr>
                                            <p:cTn id="22" dur="100" fill="hold"/>
                                            <p:tgtEl>
                                              <p:spTgt spid="437"/>
                                            </p:tgtEl>
                                          </p:cBhvr>
                                          <p:by x="95000" y="100000"/>
                                        </p:animScale>
                                      </p:childTnLst>
                                    </p:cTn>
                                  </p:par>
                                  <p:par>
                                    <p:cTn id="23" presetID="2" presetClass="entr" presetSubtype="2" decel="100000" fill="hold" nodeType="withEffect">
                                      <p:stCondLst>
                                        <p:cond delay="1250"/>
                                      </p:stCondLst>
                                      <p:childTnLst>
                                        <p:set>
                                          <p:cBhvr>
                                            <p:cTn id="24" dur="1" fill="hold">
                                              <p:stCondLst>
                                                <p:cond delay="0"/>
                                              </p:stCondLst>
                                            </p:cTn>
                                            <p:tgtEl>
                                              <p:spTgt spid="432"/>
                                            </p:tgtEl>
                                            <p:attrNameLst>
                                              <p:attrName>style.visibility</p:attrName>
                                            </p:attrNameLst>
                                          </p:cBhvr>
                                          <p:to>
                                            <p:strVal val="visible"/>
                                          </p:to>
                                        </p:set>
                                        <p:anim calcmode="lin" valueType="num">
                                          <p:cBhvr additive="base">
                                            <p:cTn id="25" dur="500" fill="hold"/>
                                            <p:tgtEl>
                                              <p:spTgt spid="432"/>
                                            </p:tgtEl>
                                            <p:attrNameLst>
                                              <p:attrName>ppt_x</p:attrName>
                                            </p:attrNameLst>
                                          </p:cBhvr>
                                          <p:tavLst>
                                            <p:tav tm="0">
                                              <p:val>
                                                <p:strVal val="1+#ppt_w/2"/>
                                              </p:val>
                                            </p:tav>
                                            <p:tav tm="100000">
                                              <p:val>
                                                <p:strVal val="#ppt_x"/>
                                              </p:val>
                                            </p:tav>
                                          </p:tavLst>
                                        </p:anim>
                                        <p:anim calcmode="lin" valueType="num">
                                          <p:cBhvr additive="base">
                                            <p:cTn id="26" dur="500" fill="hold"/>
                                            <p:tgtEl>
                                              <p:spTgt spid="432"/>
                                            </p:tgtEl>
                                            <p:attrNameLst>
                                              <p:attrName>ppt_y</p:attrName>
                                            </p:attrNameLst>
                                          </p:cBhvr>
                                          <p:tavLst>
                                            <p:tav tm="0">
                                              <p:val>
                                                <p:strVal val="#ppt_y"/>
                                              </p:val>
                                            </p:tav>
                                            <p:tav tm="100000">
                                              <p:val>
                                                <p:strVal val="#ppt_y"/>
                                              </p:val>
                                            </p:tav>
                                          </p:tavLst>
                                        </p:anim>
                                      </p:childTnLst>
                                    </p:cTn>
                                  </p:par>
                                  <p:par>
                                    <p:cTn id="27" presetID="2" presetClass="entr" presetSubtype="8" decel="100000" fill="hold" nodeType="withEffect">
                                      <p:stCondLst>
                                        <p:cond delay="1400"/>
                                      </p:stCondLst>
                                      <p:childTnLst>
                                        <p:set>
                                          <p:cBhvr>
                                            <p:cTn id="28" dur="1" fill="hold">
                                              <p:stCondLst>
                                                <p:cond delay="0"/>
                                              </p:stCondLst>
                                            </p:cTn>
                                            <p:tgtEl>
                                              <p:spTgt spid="433"/>
                                            </p:tgtEl>
                                            <p:attrNameLst>
                                              <p:attrName>style.visibility</p:attrName>
                                            </p:attrNameLst>
                                          </p:cBhvr>
                                          <p:to>
                                            <p:strVal val="visible"/>
                                          </p:to>
                                        </p:set>
                                        <p:anim calcmode="lin" valueType="num">
                                          <p:cBhvr additive="base">
                                            <p:cTn id="29" dur="500" fill="hold"/>
                                            <p:tgtEl>
                                              <p:spTgt spid="433"/>
                                            </p:tgtEl>
                                            <p:attrNameLst>
                                              <p:attrName>ppt_x</p:attrName>
                                            </p:attrNameLst>
                                          </p:cBhvr>
                                          <p:tavLst>
                                            <p:tav tm="0">
                                              <p:val>
                                                <p:strVal val="0-#ppt_w/2"/>
                                              </p:val>
                                            </p:tav>
                                            <p:tav tm="100000">
                                              <p:val>
                                                <p:strVal val="#ppt_x"/>
                                              </p:val>
                                            </p:tav>
                                          </p:tavLst>
                                        </p:anim>
                                        <p:anim calcmode="lin" valueType="num">
                                          <p:cBhvr additive="base">
                                            <p:cTn id="30" dur="500" fill="hold"/>
                                            <p:tgtEl>
                                              <p:spTgt spid="433"/>
                                            </p:tgtEl>
                                            <p:attrNameLst>
                                              <p:attrName>ppt_y</p:attrName>
                                            </p:attrNameLst>
                                          </p:cBhvr>
                                          <p:tavLst>
                                            <p:tav tm="0">
                                              <p:val>
                                                <p:strVal val="#ppt_y"/>
                                              </p:val>
                                            </p:tav>
                                            <p:tav tm="100000">
                                              <p:val>
                                                <p:strVal val="#ppt_y"/>
                                              </p:val>
                                            </p:tav>
                                          </p:tavLst>
                                        </p:anim>
                                      </p:childTnLst>
                                    </p:cTn>
                                  </p:par>
                                  <p:par>
                                    <p:cTn id="31" presetID="2" presetClass="entr" presetSubtype="2" decel="100000" fill="hold" nodeType="withEffect">
                                      <p:stCondLst>
                                        <p:cond delay="1500"/>
                                      </p:stCondLst>
                                      <p:childTnLst>
                                        <p:set>
                                          <p:cBhvr>
                                            <p:cTn id="32" dur="1" fill="hold">
                                              <p:stCondLst>
                                                <p:cond delay="0"/>
                                              </p:stCondLst>
                                            </p:cTn>
                                            <p:tgtEl>
                                              <p:spTgt spid="435"/>
                                            </p:tgtEl>
                                            <p:attrNameLst>
                                              <p:attrName>style.visibility</p:attrName>
                                            </p:attrNameLst>
                                          </p:cBhvr>
                                          <p:to>
                                            <p:strVal val="visible"/>
                                          </p:to>
                                        </p:set>
                                        <p:anim calcmode="lin" valueType="num">
                                          <p:cBhvr additive="base">
                                            <p:cTn id="33" dur="500" fill="hold"/>
                                            <p:tgtEl>
                                              <p:spTgt spid="435"/>
                                            </p:tgtEl>
                                            <p:attrNameLst>
                                              <p:attrName>ppt_x</p:attrName>
                                            </p:attrNameLst>
                                          </p:cBhvr>
                                          <p:tavLst>
                                            <p:tav tm="0">
                                              <p:val>
                                                <p:strVal val="1+#ppt_w/2"/>
                                              </p:val>
                                            </p:tav>
                                            <p:tav tm="100000">
                                              <p:val>
                                                <p:strVal val="#ppt_x"/>
                                              </p:val>
                                            </p:tav>
                                          </p:tavLst>
                                        </p:anim>
                                        <p:anim calcmode="lin" valueType="num">
                                          <p:cBhvr additive="base">
                                            <p:cTn id="34" dur="500" fill="hold"/>
                                            <p:tgtEl>
                                              <p:spTgt spid="435"/>
                                            </p:tgtEl>
                                            <p:attrNameLst>
                                              <p:attrName>ppt_y</p:attrName>
                                            </p:attrNameLst>
                                          </p:cBhvr>
                                          <p:tavLst>
                                            <p:tav tm="0">
                                              <p:val>
                                                <p:strVal val="#ppt_y"/>
                                              </p:val>
                                            </p:tav>
                                            <p:tav tm="100000">
                                              <p:val>
                                                <p:strVal val="#ppt_y"/>
                                              </p:val>
                                            </p:tav>
                                          </p:tavLst>
                                        </p:anim>
                                      </p:childTnLst>
                                    </p:cTn>
                                  </p:par>
                                  <p:par>
                                    <p:cTn id="35" presetID="2" presetClass="entr" presetSubtype="8" decel="100000" fill="hold" nodeType="withEffect">
                                      <p:stCondLst>
                                        <p:cond delay="1600"/>
                                      </p:stCondLst>
                                      <p:childTnLst>
                                        <p:set>
                                          <p:cBhvr>
                                            <p:cTn id="36" dur="1" fill="hold">
                                              <p:stCondLst>
                                                <p:cond delay="0"/>
                                              </p:stCondLst>
                                            </p:cTn>
                                            <p:tgtEl>
                                              <p:spTgt spid="434"/>
                                            </p:tgtEl>
                                            <p:attrNameLst>
                                              <p:attrName>style.visibility</p:attrName>
                                            </p:attrNameLst>
                                          </p:cBhvr>
                                          <p:to>
                                            <p:strVal val="visible"/>
                                          </p:to>
                                        </p:set>
                                        <p:anim calcmode="lin" valueType="num">
                                          <p:cBhvr additive="base">
                                            <p:cTn id="37" dur="500" fill="hold"/>
                                            <p:tgtEl>
                                              <p:spTgt spid="434"/>
                                            </p:tgtEl>
                                            <p:attrNameLst>
                                              <p:attrName>ppt_x</p:attrName>
                                            </p:attrNameLst>
                                          </p:cBhvr>
                                          <p:tavLst>
                                            <p:tav tm="0">
                                              <p:val>
                                                <p:strVal val="0-#ppt_w/2"/>
                                              </p:val>
                                            </p:tav>
                                            <p:tav tm="100000">
                                              <p:val>
                                                <p:strVal val="#ppt_x"/>
                                              </p:val>
                                            </p:tav>
                                          </p:tavLst>
                                        </p:anim>
                                        <p:anim calcmode="lin" valueType="num">
                                          <p:cBhvr additive="base">
                                            <p:cTn id="38" dur="500" fill="hold"/>
                                            <p:tgtEl>
                                              <p:spTgt spid="434"/>
                                            </p:tgtEl>
                                            <p:attrNameLst>
                                              <p:attrName>ppt_y</p:attrName>
                                            </p:attrNameLst>
                                          </p:cBhvr>
                                          <p:tavLst>
                                            <p:tav tm="0">
                                              <p:val>
                                                <p:strVal val="#ppt_y"/>
                                              </p:val>
                                            </p:tav>
                                            <p:tav tm="100000">
                                              <p:val>
                                                <p:strVal val="#ppt_y"/>
                                              </p:val>
                                            </p:tav>
                                          </p:tavLst>
                                        </p:anim>
                                      </p:childTnLst>
                                    </p:cTn>
                                  </p:par>
                                  <p:par>
                                    <p:cTn id="39" presetID="49" presetClass="entr" presetSubtype="0" decel="100000" fill="hold" nodeType="withEffect">
                                      <p:stCondLst>
                                        <p:cond delay="1000"/>
                                      </p:stCondLst>
                                      <p:childTnLst>
                                        <p:set>
                                          <p:cBhvr>
                                            <p:cTn id="40" dur="1" fill="hold">
                                              <p:stCondLst>
                                                <p:cond delay="0"/>
                                              </p:stCondLst>
                                            </p:cTn>
                                            <p:tgtEl>
                                              <p:spTgt spid="443"/>
                                            </p:tgtEl>
                                            <p:attrNameLst>
                                              <p:attrName>style.visibility</p:attrName>
                                            </p:attrNameLst>
                                          </p:cBhvr>
                                          <p:to>
                                            <p:strVal val="visible"/>
                                          </p:to>
                                        </p:set>
                                        <p:anim calcmode="lin" valueType="num">
                                          <p:cBhvr>
                                            <p:cTn id="41" dur="500" fill="hold"/>
                                            <p:tgtEl>
                                              <p:spTgt spid="443"/>
                                            </p:tgtEl>
                                            <p:attrNameLst>
                                              <p:attrName>ppt_w</p:attrName>
                                            </p:attrNameLst>
                                          </p:cBhvr>
                                          <p:tavLst>
                                            <p:tav tm="0">
                                              <p:val>
                                                <p:fltVal val="0"/>
                                              </p:val>
                                            </p:tav>
                                            <p:tav tm="100000">
                                              <p:val>
                                                <p:strVal val="#ppt_w"/>
                                              </p:val>
                                            </p:tav>
                                          </p:tavLst>
                                        </p:anim>
                                        <p:anim calcmode="lin" valueType="num">
                                          <p:cBhvr>
                                            <p:cTn id="42" dur="500" fill="hold"/>
                                            <p:tgtEl>
                                              <p:spTgt spid="443"/>
                                            </p:tgtEl>
                                            <p:attrNameLst>
                                              <p:attrName>ppt_h</p:attrName>
                                            </p:attrNameLst>
                                          </p:cBhvr>
                                          <p:tavLst>
                                            <p:tav tm="0">
                                              <p:val>
                                                <p:fltVal val="0"/>
                                              </p:val>
                                            </p:tav>
                                            <p:tav tm="100000">
                                              <p:val>
                                                <p:strVal val="#ppt_h"/>
                                              </p:val>
                                            </p:tav>
                                          </p:tavLst>
                                        </p:anim>
                                        <p:anim calcmode="lin" valueType="num">
                                          <p:cBhvr>
                                            <p:cTn id="43" dur="500" fill="hold"/>
                                            <p:tgtEl>
                                              <p:spTgt spid="443"/>
                                            </p:tgtEl>
                                            <p:attrNameLst>
                                              <p:attrName>style.rotation</p:attrName>
                                            </p:attrNameLst>
                                          </p:cBhvr>
                                          <p:tavLst>
                                            <p:tav tm="0">
                                              <p:val>
                                                <p:fltVal val="360"/>
                                              </p:val>
                                            </p:tav>
                                            <p:tav tm="100000">
                                              <p:val>
                                                <p:fltVal val="0"/>
                                              </p:val>
                                            </p:tav>
                                          </p:tavLst>
                                        </p:anim>
                                        <p:animEffect transition="in" filter="fade">
                                          <p:cBhvr>
                                            <p:cTn id="44" dur="500"/>
                                            <p:tgtEl>
                                              <p:spTgt spid="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alphaModFix amt="0"/>
            <a:lum/>
          </a:blip>
          <a:srcRect/>
          <a:stretch>
            <a:fillRect/>
          </a:stretch>
        </a:blipFill>
        <a:effectLst/>
      </p:bgPr>
    </p:bg>
    <p:spTree>
      <p:nvGrpSpPr>
        <p:cNvPr id="1" name=""/>
        <p:cNvGrpSpPr/>
        <p:nvPr/>
      </p:nvGrpSpPr>
      <p:grpSpPr>
        <a:xfrm>
          <a:off x="0" y="0"/>
          <a:ext cx="0" cy="0"/>
          <a:chOff x="0" y="0"/>
          <a:chExt cx="0" cy="0"/>
        </a:xfrm>
      </p:grpSpPr>
      <p:grpSp>
        <p:nvGrpSpPr>
          <p:cNvPr id="446" name="组合 445"/>
          <p:cNvGrpSpPr/>
          <p:nvPr/>
        </p:nvGrpSpPr>
        <p:grpSpPr>
          <a:xfrm>
            <a:off x="-161312" y="-173889"/>
            <a:ext cx="2234133" cy="1091464"/>
            <a:chOff x="-161312" y="-173889"/>
            <a:chExt cx="2234133" cy="1091464"/>
          </a:xfrm>
        </p:grpSpPr>
        <p:grpSp>
          <p:nvGrpSpPr>
            <p:cNvPr id="436" name="组合 435"/>
            <p:cNvGrpSpPr/>
            <p:nvPr/>
          </p:nvGrpSpPr>
          <p:grpSpPr>
            <a:xfrm>
              <a:off x="-161312" y="-173889"/>
              <a:ext cx="1193210" cy="1091464"/>
              <a:chOff x="-161312" y="-173889"/>
              <a:chExt cx="1193210" cy="1091464"/>
            </a:xfrm>
          </p:grpSpPr>
          <p:pic>
            <p:nvPicPr>
              <p:cNvPr id="28" name="图片 27"/>
              <p:cNvPicPr>
                <a:picLocks noChangeAspect="1"/>
              </p:cNvPicPr>
              <p:nvPr/>
            </p:nvPicPr>
            <p:blipFill>
              <a:blip r:embed="rId3" cstate="print"/>
              <a:stretch>
                <a:fillRect/>
              </a:stretch>
            </p:blipFill>
            <p:spPr>
              <a:xfrm>
                <a:off x="-161312" y="-173889"/>
                <a:ext cx="1193210" cy="1091464"/>
              </a:xfrm>
              <a:prstGeom prst="rect">
                <a:avLst/>
              </a:prstGeom>
            </p:spPr>
          </p:pic>
          <p:cxnSp>
            <p:nvCxnSpPr>
              <p:cNvPr id="31" name="直接连接符 30"/>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445" name="直接连接符 444"/>
            <p:cNvCxnSpPr/>
            <p:nvPr/>
          </p:nvCxnSpPr>
          <p:spPr>
            <a:xfrm flipH="1">
              <a:off x="-22679" y="781050"/>
              <a:ext cx="2095500"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4" name="文本框 13">
            <a:extLst>
              <a:ext uri="{FF2B5EF4-FFF2-40B4-BE49-F238E27FC236}">
                <a16:creationId xmlns:a16="http://schemas.microsoft.com/office/drawing/2014/main" id="{B0E94F27-7479-934E-B93A-4F6FDD2FEDEE}"/>
              </a:ext>
            </a:extLst>
          </p:cNvPr>
          <p:cNvSpPr txBox="1"/>
          <p:nvPr/>
        </p:nvSpPr>
        <p:spPr>
          <a:xfrm>
            <a:off x="940472" y="171776"/>
            <a:ext cx="6146128" cy="1077218"/>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腾祥嘉丽纤圆繁" panose="01010104010101010101" pitchFamily="2" charset="-122"/>
                <a:ea typeface="腾祥嘉丽纤圆繁" panose="01010104010101010101" pitchFamily="2" charset="-122"/>
                <a:cs typeface="+mn-cs"/>
              </a:rPr>
              <a:t>2. SAMPLED-DATA SYSTEMS </a:t>
            </a:r>
          </a:p>
          <a:p>
            <a:pPr marL="0" marR="0" lvl="0" indent="0" algn="dist" defTabSz="914400" rtl="0" eaLnBrk="1" fontAlgn="auto" latinLnBrk="0" hangingPunct="1">
              <a:lnSpc>
                <a:spcPct val="100000"/>
              </a:lnSpc>
              <a:spcBef>
                <a:spcPts val="0"/>
              </a:spcBef>
              <a:spcAft>
                <a:spcPts val="0"/>
              </a:spcAft>
              <a:buClrTx/>
              <a:buSzTx/>
              <a:buFontTx/>
              <a:buNone/>
              <a:tabLst/>
              <a:defRPr/>
            </a:pPr>
            <a:endParaRPr kumimoji="0" lang="en-US" altLang="zh-CN" sz="3200" b="1" i="0" u="none" strike="noStrike" kern="1200" cap="none" spc="0" normalizeH="0" baseline="0" noProof="0" dirty="0">
              <a:ln>
                <a:noFill/>
              </a:ln>
              <a:solidFill>
                <a:prstClr val="black"/>
              </a:solidFill>
              <a:effectLst/>
              <a:uLnTx/>
              <a:uFillTx/>
              <a:latin typeface="腾祥嘉丽纤圆繁" panose="01010104010101010101" pitchFamily="2" charset="-122"/>
              <a:ea typeface="腾祥嘉丽纤圆繁" panose="01010104010101010101" pitchFamily="2" charset="-122"/>
              <a:cs typeface="+mn-cs"/>
            </a:endParaRPr>
          </a:p>
        </p:txBody>
      </p:sp>
      <p:pic>
        <p:nvPicPr>
          <p:cNvPr id="4" name="图片 3">
            <a:extLst>
              <a:ext uri="{FF2B5EF4-FFF2-40B4-BE49-F238E27FC236}">
                <a16:creationId xmlns:a16="http://schemas.microsoft.com/office/drawing/2014/main" id="{85CE2B30-0723-C543-9EA2-F6C2C9BBBE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488" y="807243"/>
            <a:ext cx="9054526" cy="719565"/>
          </a:xfrm>
          <a:prstGeom prst="rect">
            <a:avLst/>
          </a:prstGeom>
        </p:spPr>
      </p:pic>
      <p:pic>
        <p:nvPicPr>
          <p:cNvPr id="6" name="图片 5" descr="文本&#10;&#10;中度可信度描述已自动生成">
            <a:extLst>
              <a:ext uri="{FF2B5EF4-FFF2-40B4-BE49-F238E27FC236}">
                <a16:creationId xmlns:a16="http://schemas.microsoft.com/office/drawing/2014/main" id="{D522DE6C-3EF5-334D-BDC5-8530EDD0CB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3095" y="1275186"/>
            <a:ext cx="4403053" cy="719565"/>
          </a:xfrm>
          <a:prstGeom prst="rect">
            <a:avLst/>
          </a:prstGeom>
        </p:spPr>
      </p:pic>
      <p:pic>
        <p:nvPicPr>
          <p:cNvPr id="8" name="图片 7" descr="图示&#10;&#10;描述已自动生成">
            <a:extLst>
              <a:ext uri="{FF2B5EF4-FFF2-40B4-BE49-F238E27FC236}">
                <a16:creationId xmlns:a16="http://schemas.microsoft.com/office/drawing/2014/main" id="{DFB5A6C8-088B-CB46-9E35-054FC0C6C6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72918" y="1959169"/>
            <a:ext cx="7089647" cy="1408539"/>
          </a:xfrm>
          <a:prstGeom prst="rect">
            <a:avLst/>
          </a:prstGeom>
        </p:spPr>
      </p:pic>
      <p:pic>
        <p:nvPicPr>
          <p:cNvPr id="10" name="图片 9">
            <a:extLst>
              <a:ext uri="{FF2B5EF4-FFF2-40B4-BE49-F238E27FC236}">
                <a16:creationId xmlns:a16="http://schemas.microsoft.com/office/drawing/2014/main" id="{C626928F-D839-0944-B2EA-DE0EE55071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2488" y="3258954"/>
            <a:ext cx="6540046" cy="719565"/>
          </a:xfrm>
          <a:prstGeom prst="rect">
            <a:avLst/>
          </a:prstGeom>
        </p:spPr>
      </p:pic>
      <p:pic>
        <p:nvPicPr>
          <p:cNvPr id="12" name="图片 11" descr="文本, 信件&#10;&#10;描述已自动生成">
            <a:extLst>
              <a:ext uri="{FF2B5EF4-FFF2-40B4-BE49-F238E27FC236}">
                <a16:creationId xmlns:a16="http://schemas.microsoft.com/office/drawing/2014/main" id="{2322E980-143D-574A-8C55-0457A5032AE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76432" y="3828568"/>
            <a:ext cx="4176377" cy="778874"/>
          </a:xfrm>
          <a:prstGeom prst="rect">
            <a:avLst/>
          </a:prstGeom>
        </p:spPr>
      </p:pic>
      <p:pic>
        <p:nvPicPr>
          <p:cNvPr id="15" name="图片 14">
            <a:extLst>
              <a:ext uri="{FF2B5EF4-FFF2-40B4-BE49-F238E27FC236}">
                <a16:creationId xmlns:a16="http://schemas.microsoft.com/office/drawing/2014/main" id="{EB67D2E3-4D64-474C-AF37-6F6FE980119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8785" y="4678865"/>
            <a:ext cx="8913780" cy="778874"/>
          </a:xfrm>
          <a:prstGeom prst="rect">
            <a:avLst/>
          </a:prstGeom>
        </p:spPr>
      </p:pic>
      <p:pic>
        <p:nvPicPr>
          <p:cNvPr id="17" name="图片 16" descr="文本, 信件&#10;&#10;描述已自动生成">
            <a:extLst>
              <a:ext uri="{FF2B5EF4-FFF2-40B4-BE49-F238E27FC236}">
                <a16:creationId xmlns:a16="http://schemas.microsoft.com/office/drawing/2014/main" id="{BACB6039-F4AA-D448-816B-E5B9F51913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92969" y="5242722"/>
            <a:ext cx="4107959" cy="1104290"/>
          </a:xfrm>
          <a:prstGeom prst="rect">
            <a:avLst/>
          </a:prstGeom>
        </p:spPr>
      </p:pic>
    </p:spTree>
    <p:extLst>
      <p:ext uri="{BB962C8B-B14F-4D97-AF65-F5344CB8AC3E}">
        <p14:creationId xmlns:p14="http://schemas.microsoft.com/office/powerpoint/2010/main" val="2219169004"/>
      </p:ext>
    </p:extLst>
  </p:cSld>
  <p:clrMapOvr>
    <a:masterClrMapping/>
  </p:clrMapOvr>
  <mc:AlternateContent xmlns:mc="http://schemas.openxmlformats.org/markup-compatibility/2006" xmlns:p14="http://schemas.microsoft.com/office/powerpoint/2010/main">
    <mc:Choice Requires="p14">
      <p:transition spd="slow" advTm="4000">
        <p14:ripple/>
      </p:transition>
    </mc:Choice>
    <mc:Fallback xmlns="">
      <p:transition spd="slow" advTm="4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14:bounceEnd="38000">
                                          <p:cBhvr additive="base">
                                            <p:cTn id="7" dur="500" fill="hold"/>
                                            <p:tgtEl>
                                              <p:spTgt spid="446"/>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4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cBhvr additive="base">
                                            <p:cTn id="7" dur="500" fill="hold"/>
                                            <p:tgtEl>
                                              <p:spTgt spid="446"/>
                                            </p:tgtEl>
                                            <p:attrNameLst>
                                              <p:attrName>ppt_x</p:attrName>
                                            </p:attrNameLst>
                                          </p:cBhvr>
                                          <p:tavLst>
                                            <p:tav tm="0">
                                              <p:val>
                                                <p:strVal val="0-#ppt_w/2"/>
                                              </p:val>
                                            </p:tav>
                                            <p:tav tm="100000">
                                              <p:val>
                                                <p:strVal val="#ppt_x"/>
                                              </p:val>
                                            </p:tav>
                                          </p:tavLst>
                                        </p:anim>
                                        <p:anim calcmode="lin" valueType="num">
                                          <p:cBhvr additive="base">
                                            <p:cTn id="8" dur="500" fill="hold"/>
                                            <p:tgtEl>
                                              <p:spTgt spid="446"/>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p:cTn id="11" dur="300" fill="hold"/>
                                            <p:tgtEl>
                                              <p:spTgt spid="14"/>
                                            </p:tgtEl>
                                            <p:attrNameLst>
                                              <p:attrName>ppt_w</p:attrName>
                                            </p:attrNameLst>
                                          </p:cBhvr>
                                          <p:tavLst>
                                            <p:tav tm="0">
                                              <p:val>
                                                <p:fltVal val="0"/>
                                              </p:val>
                                            </p:tav>
                                            <p:tav tm="100000">
                                              <p:val>
                                                <p:strVal val="#ppt_w"/>
                                              </p:val>
                                            </p:tav>
                                          </p:tavLst>
                                        </p:anim>
                                        <p:anim calcmode="lin" valueType="num">
                                          <p:cBhvr>
                                            <p:cTn id="12" dur="300" fill="hold"/>
                                            <p:tgtEl>
                                              <p:spTgt spid="14"/>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550"/>
                                      </p:stCondLst>
                                      <p:childTnLst>
                                        <p:animScale>
                                          <p:cBhvr>
                                            <p:cTn id="14" dur="150" fill="hold"/>
                                            <p:tgtEl>
                                              <p:spTgt spid="14"/>
                                            </p:tgtEl>
                                          </p:cBhvr>
                                          <p:by x="110000" y="110000"/>
                                        </p:animScale>
                                      </p:childTnLst>
                                    </p:cTn>
                                  </p:par>
                                  <p:par>
                                    <p:cTn id="15" presetID="23" presetClass="entr" presetSubtype="16" fill="hold" nodeType="withEffect">
                                      <p:stCondLst>
                                        <p:cond delay="550"/>
                                      </p:stCondLst>
                                      <p:childTnLst>
                                        <p:set>
                                          <p:cBhvr>
                                            <p:cTn id="16" dur="1" fill="hold">
                                              <p:stCondLst>
                                                <p:cond delay="0"/>
                                              </p:stCondLst>
                                            </p:cTn>
                                            <p:tgtEl>
                                              <p:spTgt spid="437"/>
                                            </p:tgtEl>
                                            <p:attrNameLst>
                                              <p:attrName>style.visibility</p:attrName>
                                            </p:attrNameLst>
                                          </p:cBhvr>
                                          <p:to>
                                            <p:strVal val="visible"/>
                                          </p:to>
                                        </p:set>
                                        <p:anim calcmode="lin" valueType="num">
                                          <p:cBhvr>
                                            <p:cTn id="17" dur="200" fill="hold"/>
                                            <p:tgtEl>
                                              <p:spTgt spid="437"/>
                                            </p:tgtEl>
                                            <p:attrNameLst>
                                              <p:attrName>ppt_w</p:attrName>
                                            </p:attrNameLst>
                                          </p:cBhvr>
                                          <p:tavLst>
                                            <p:tav tm="0">
                                              <p:val>
                                                <p:fltVal val="0"/>
                                              </p:val>
                                            </p:tav>
                                            <p:tav tm="100000">
                                              <p:val>
                                                <p:strVal val="#ppt_w"/>
                                              </p:val>
                                            </p:tav>
                                          </p:tavLst>
                                        </p:anim>
                                        <p:anim calcmode="lin" valueType="num">
                                          <p:cBhvr>
                                            <p:cTn id="18" dur="200" fill="hold"/>
                                            <p:tgtEl>
                                              <p:spTgt spid="437"/>
                                            </p:tgtEl>
                                            <p:attrNameLst>
                                              <p:attrName>ppt_h</p:attrName>
                                            </p:attrNameLst>
                                          </p:cBhvr>
                                          <p:tavLst>
                                            <p:tav tm="0">
                                              <p:val>
                                                <p:fltVal val="0"/>
                                              </p:val>
                                            </p:tav>
                                            <p:tav tm="100000">
                                              <p:val>
                                                <p:strVal val="#ppt_h"/>
                                              </p:val>
                                            </p:tav>
                                          </p:tavLst>
                                        </p:anim>
                                      </p:childTnLst>
                                    </p:cTn>
                                  </p:par>
                                  <p:par>
                                    <p:cTn id="19" presetID="6" presetClass="emph" presetSubtype="0" autoRev="1" fill="hold" nodeType="withEffect">
                                      <p:stCondLst>
                                        <p:cond delay="800"/>
                                      </p:stCondLst>
                                      <p:childTnLst>
                                        <p:animScale>
                                          <p:cBhvr>
                                            <p:cTn id="20" dur="100" fill="hold"/>
                                            <p:tgtEl>
                                              <p:spTgt spid="437"/>
                                            </p:tgtEl>
                                          </p:cBhvr>
                                          <p:by x="110000" y="100000"/>
                                        </p:animScale>
                                      </p:childTnLst>
                                    </p:cTn>
                                  </p:par>
                                  <p:par>
                                    <p:cTn id="21" presetID="6" presetClass="emph" presetSubtype="0" autoRev="1" fill="hold" nodeType="withEffect">
                                      <p:stCondLst>
                                        <p:cond delay="1000"/>
                                      </p:stCondLst>
                                      <p:childTnLst>
                                        <p:animScale>
                                          <p:cBhvr>
                                            <p:cTn id="22" dur="100" fill="hold"/>
                                            <p:tgtEl>
                                              <p:spTgt spid="437"/>
                                            </p:tgtEl>
                                          </p:cBhvr>
                                          <p:by x="95000" y="100000"/>
                                        </p:animScale>
                                      </p:childTnLst>
                                    </p:cTn>
                                  </p:par>
                                  <p:par>
                                    <p:cTn id="23" presetID="2" presetClass="entr" presetSubtype="2" decel="100000" fill="hold" nodeType="withEffect">
                                      <p:stCondLst>
                                        <p:cond delay="1250"/>
                                      </p:stCondLst>
                                      <p:childTnLst>
                                        <p:set>
                                          <p:cBhvr>
                                            <p:cTn id="24" dur="1" fill="hold">
                                              <p:stCondLst>
                                                <p:cond delay="0"/>
                                              </p:stCondLst>
                                            </p:cTn>
                                            <p:tgtEl>
                                              <p:spTgt spid="432"/>
                                            </p:tgtEl>
                                            <p:attrNameLst>
                                              <p:attrName>style.visibility</p:attrName>
                                            </p:attrNameLst>
                                          </p:cBhvr>
                                          <p:to>
                                            <p:strVal val="visible"/>
                                          </p:to>
                                        </p:set>
                                        <p:anim calcmode="lin" valueType="num">
                                          <p:cBhvr additive="base">
                                            <p:cTn id="25" dur="500" fill="hold"/>
                                            <p:tgtEl>
                                              <p:spTgt spid="432"/>
                                            </p:tgtEl>
                                            <p:attrNameLst>
                                              <p:attrName>ppt_x</p:attrName>
                                            </p:attrNameLst>
                                          </p:cBhvr>
                                          <p:tavLst>
                                            <p:tav tm="0">
                                              <p:val>
                                                <p:strVal val="1+#ppt_w/2"/>
                                              </p:val>
                                            </p:tav>
                                            <p:tav tm="100000">
                                              <p:val>
                                                <p:strVal val="#ppt_x"/>
                                              </p:val>
                                            </p:tav>
                                          </p:tavLst>
                                        </p:anim>
                                        <p:anim calcmode="lin" valueType="num">
                                          <p:cBhvr additive="base">
                                            <p:cTn id="26" dur="500" fill="hold"/>
                                            <p:tgtEl>
                                              <p:spTgt spid="432"/>
                                            </p:tgtEl>
                                            <p:attrNameLst>
                                              <p:attrName>ppt_y</p:attrName>
                                            </p:attrNameLst>
                                          </p:cBhvr>
                                          <p:tavLst>
                                            <p:tav tm="0">
                                              <p:val>
                                                <p:strVal val="#ppt_y"/>
                                              </p:val>
                                            </p:tav>
                                            <p:tav tm="100000">
                                              <p:val>
                                                <p:strVal val="#ppt_y"/>
                                              </p:val>
                                            </p:tav>
                                          </p:tavLst>
                                        </p:anim>
                                      </p:childTnLst>
                                    </p:cTn>
                                  </p:par>
                                  <p:par>
                                    <p:cTn id="27" presetID="2" presetClass="entr" presetSubtype="8" decel="100000" fill="hold" nodeType="withEffect">
                                      <p:stCondLst>
                                        <p:cond delay="1400"/>
                                      </p:stCondLst>
                                      <p:childTnLst>
                                        <p:set>
                                          <p:cBhvr>
                                            <p:cTn id="28" dur="1" fill="hold">
                                              <p:stCondLst>
                                                <p:cond delay="0"/>
                                              </p:stCondLst>
                                            </p:cTn>
                                            <p:tgtEl>
                                              <p:spTgt spid="433"/>
                                            </p:tgtEl>
                                            <p:attrNameLst>
                                              <p:attrName>style.visibility</p:attrName>
                                            </p:attrNameLst>
                                          </p:cBhvr>
                                          <p:to>
                                            <p:strVal val="visible"/>
                                          </p:to>
                                        </p:set>
                                        <p:anim calcmode="lin" valueType="num">
                                          <p:cBhvr additive="base">
                                            <p:cTn id="29" dur="500" fill="hold"/>
                                            <p:tgtEl>
                                              <p:spTgt spid="433"/>
                                            </p:tgtEl>
                                            <p:attrNameLst>
                                              <p:attrName>ppt_x</p:attrName>
                                            </p:attrNameLst>
                                          </p:cBhvr>
                                          <p:tavLst>
                                            <p:tav tm="0">
                                              <p:val>
                                                <p:strVal val="0-#ppt_w/2"/>
                                              </p:val>
                                            </p:tav>
                                            <p:tav tm="100000">
                                              <p:val>
                                                <p:strVal val="#ppt_x"/>
                                              </p:val>
                                            </p:tav>
                                          </p:tavLst>
                                        </p:anim>
                                        <p:anim calcmode="lin" valueType="num">
                                          <p:cBhvr additive="base">
                                            <p:cTn id="30" dur="500" fill="hold"/>
                                            <p:tgtEl>
                                              <p:spTgt spid="433"/>
                                            </p:tgtEl>
                                            <p:attrNameLst>
                                              <p:attrName>ppt_y</p:attrName>
                                            </p:attrNameLst>
                                          </p:cBhvr>
                                          <p:tavLst>
                                            <p:tav tm="0">
                                              <p:val>
                                                <p:strVal val="#ppt_y"/>
                                              </p:val>
                                            </p:tav>
                                            <p:tav tm="100000">
                                              <p:val>
                                                <p:strVal val="#ppt_y"/>
                                              </p:val>
                                            </p:tav>
                                          </p:tavLst>
                                        </p:anim>
                                      </p:childTnLst>
                                    </p:cTn>
                                  </p:par>
                                  <p:par>
                                    <p:cTn id="31" presetID="2" presetClass="entr" presetSubtype="2" decel="100000" fill="hold" nodeType="withEffect">
                                      <p:stCondLst>
                                        <p:cond delay="1500"/>
                                      </p:stCondLst>
                                      <p:childTnLst>
                                        <p:set>
                                          <p:cBhvr>
                                            <p:cTn id="32" dur="1" fill="hold">
                                              <p:stCondLst>
                                                <p:cond delay="0"/>
                                              </p:stCondLst>
                                            </p:cTn>
                                            <p:tgtEl>
                                              <p:spTgt spid="435"/>
                                            </p:tgtEl>
                                            <p:attrNameLst>
                                              <p:attrName>style.visibility</p:attrName>
                                            </p:attrNameLst>
                                          </p:cBhvr>
                                          <p:to>
                                            <p:strVal val="visible"/>
                                          </p:to>
                                        </p:set>
                                        <p:anim calcmode="lin" valueType="num">
                                          <p:cBhvr additive="base">
                                            <p:cTn id="33" dur="500" fill="hold"/>
                                            <p:tgtEl>
                                              <p:spTgt spid="435"/>
                                            </p:tgtEl>
                                            <p:attrNameLst>
                                              <p:attrName>ppt_x</p:attrName>
                                            </p:attrNameLst>
                                          </p:cBhvr>
                                          <p:tavLst>
                                            <p:tav tm="0">
                                              <p:val>
                                                <p:strVal val="1+#ppt_w/2"/>
                                              </p:val>
                                            </p:tav>
                                            <p:tav tm="100000">
                                              <p:val>
                                                <p:strVal val="#ppt_x"/>
                                              </p:val>
                                            </p:tav>
                                          </p:tavLst>
                                        </p:anim>
                                        <p:anim calcmode="lin" valueType="num">
                                          <p:cBhvr additive="base">
                                            <p:cTn id="34" dur="500" fill="hold"/>
                                            <p:tgtEl>
                                              <p:spTgt spid="435"/>
                                            </p:tgtEl>
                                            <p:attrNameLst>
                                              <p:attrName>ppt_y</p:attrName>
                                            </p:attrNameLst>
                                          </p:cBhvr>
                                          <p:tavLst>
                                            <p:tav tm="0">
                                              <p:val>
                                                <p:strVal val="#ppt_y"/>
                                              </p:val>
                                            </p:tav>
                                            <p:tav tm="100000">
                                              <p:val>
                                                <p:strVal val="#ppt_y"/>
                                              </p:val>
                                            </p:tav>
                                          </p:tavLst>
                                        </p:anim>
                                      </p:childTnLst>
                                    </p:cTn>
                                  </p:par>
                                  <p:par>
                                    <p:cTn id="35" presetID="2" presetClass="entr" presetSubtype="8" decel="100000" fill="hold" nodeType="withEffect">
                                      <p:stCondLst>
                                        <p:cond delay="1600"/>
                                      </p:stCondLst>
                                      <p:childTnLst>
                                        <p:set>
                                          <p:cBhvr>
                                            <p:cTn id="36" dur="1" fill="hold">
                                              <p:stCondLst>
                                                <p:cond delay="0"/>
                                              </p:stCondLst>
                                            </p:cTn>
                                            <p:tgtEl>
                                              <p:spTgt spid="434"/>
                                            </p:tgtEl>
                                            <p:attrNameLst>
                                              <p:attrName>style.visibility</p:attrName>
                                            </p:attrNameLst>
                                          </p:cBhvr>
                                          <p:to>
                                            <p:strVal val="visible"/>
                                          </p:to>
                                        </p:set>
                                        <p:anim calcmode="lin" valueType="num">
                                          <p:cBhvr additive="base">
                                            <p:cTn id="37" dur="500" fill="hold"/>
                                            <p:tgtEl>
                                              <p:spTgt spid="434"/>
                                            </p:tgtEl>
                                            <p:attrNameLst>
                                              <p:attrName>ppt_x</p:attrName>
                                            </p:attrNameLst>
                                          </p:cBhvr>
                                          <p:tavLst>
                                            <p:tav tm="0">
                                              <p:val>
                                                <p:strVal val="0-#ppt_w/2"/>
                                              </p:val>
                                            </p:tav>
                                            <p:tav tm="100000">
                                              <p:val>
                                                <p:strVal val="#ppt_x"/>
                                              </p:val>
                                            </p:tav>
                                          </p:tavLst>
                                        </p:anim>
                                        <p:anim calcmode="lin" valueType="num">
                                          <p:cBhvr additive="base">
                                            <p:cTn id="38" dur="500" fill="hold"/>
                                            <p:tgtEl>
                                              <p:spTgt spid="434"/>
                                            </p:tgtEl>
                                            <p:attrNameLst>
                                              <p:attrName>ppt_y</p:attrName>
                                            </p:attrNameLst>
                                          </p:cBhvr>
                                          <p:tavLst>
                                            <p:tav tm="0">
                                              <p:val>
                                                <p:strVal val="#ppt_y"/>
                                              </p:val>
                                            </p:tav>
                                            <p:tav tm="100000">
                                              <p:val>
                                                <p:strVal val="#ppt_y"/>
                                              </p:val>
                                            </p:tav>
                                          </p:tavLst>
                                        </p:anim>
                                      </p:childTnLst>
                                    </p:cTn>
                                  </p:par>
                                  <p:par>
                                    <p:cTn id="39" presetID="49" presetClass="entr" presetSubtype="0" decel="100000" fill="hold" nodeType="withEffect">
                                      <p:stCondLst>
                                        <p:cond delay="1000"/>
                                      </p:stCondLst>
                                      <p:childTnLst>
                                        <p:set>
                                          <p:cBhvr>
                                            <p:cTn id="40" dur="1" fill="hold">
                                              <p:stCondLst>
                                                <p:cond delay="0"/>
                                              </p:stCondLst>
                                            </p:cTn>
                                            <p:tgtEl>
                                              <p:spTgt spid="443"/>
                                            </p:tgtEl>
                                            <p:attrNameLst>
                                              <p:attrName>style.visibility</p:attrName>
                                            </p:attrNameLst>
                                          </p:cBhvr>
                                          <p:to>
                                            <p:strVal val="visible"/>
                                          </p:to>
                                        </p:set>
                                        <p:anim calcmode="lin" valueType="num">
                                          <p:cBhvr>
                                            <p:cTn id="41" dur="500" fill="hold"/>
                                            <p:tgtEl>
                                              <p:spTgt spid="443"/>
                                            </p:tgtEl>
                                            <p:attrNameLst>
                                              <p:attrName>ppt_w</p:attrName>
                                            </p:attrNameLst>
                                          </p:cBhvr>
                                          <p:tavLst>
                                            <p:tav tm="0">
                                              <p:val>
                                                <p:fltVal val="0"/>
                                              </p:val>
                                            </p:tav>
                                            <p:tav tm="100000">
                                              <p:val>
                                                <p:strVal val="#ppt_w"/>
                                              </p:val>
                                            </p:tav>
                                          </p:tavLst>
                                        </p:anim>
                                        <p:anim calcmode="lin" valueType="num">
                                          <p:cBhvr>
                                            <p:cTn id="42" dur="500" fill="hold"/>
                                            <p:tgtEl>
                                              <p:spTgt spid="443"/>
                                            </p:tgtEl>
                                            <p:attrNameLst>
                                              <p:attrName>ppt_h</p:attrName>
                                            </p:attrNameLst>
                                          </p:cBhvr>
                                          <p:tavLst>
                                            <p:tav tm="0">
                                              <p:val>
                                                <p:fltVal val="0"/>
                                              </p:val>
                                            </p:tav>
                                            <p:tav tm="100000">
                                              <p:val>
                                                <p:strVal val="#ppt_h"/>
                                              </p:val>
                                            </p:tav>
                                          </p:tavLst>
                                        </p:anim>
                                        <p:anim calcmode="lin" valueType="num">
                                          <p:cBhvr>
                                            <p:cTn id="43" dur="500" fill="hold"/>
                                            <p:tgtEl>
                                              <p:spTgt spid="443"/>
                                            </p:tgtEl>
                                            <p:attrNameLst>
                                              <p:attrName>style.rotation</p:attrName>
                                            </p:attrNameLst>
                                          </p:cBhvr>
                                          <p:tavLst>
                                            <p:tav tm="0">
                                              <p:val>
                                                <p:fltVal val="360"/>
                                              </p:val>
                                            </p:tav>
                                            <p:tav tm="100000">
                                              <p:val>
                                                <p:fltVal val="0"/>
                                              </p:val>
                                            </p:tav>
                                          </p:tavLst>
                                        </p:anim>
                                        <p:animEffect transition="in" filter="fade">
                                          <p:cBhvr>
                                            <p:cTn id="44" dur="500"/>
                                            <p:tgtEl>
                                              <p:spTgt spid="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Effect>
                      <a14:saturation sat="0"/>
                    </a14:imgEffect>
                    <a14:imgEffect>
                      <a14:sharpenSoften amount="100000"/>
                    </a14:imgEffect>
                  </a14:imgLayer>
                </a14:imgProps>
              </a:ext>
              <a:ext uri="{28A0092B-C50C-407E-A947-70E740481C1C}">
                <a14:useLocalDpi xmlns:a14="http://schemas.microsoft.com/office/drawing/2010/main" val="0"/>
              </a:ext>
            </a:extLst>
          </a:blip>
          <a:stretch>
            <a:fillRect/>
          </a:stretch>
        </p:blipFill>
        <p:spPr>
          <a:xfrm flipH="1">
            <a:off x="-2978424" y="-319874"/>
            <a:ext cx="7343734" cy="7343734"/>
          </a:xfrm>
          <a:prstGeom prst="rect">
            <a:avLst/>
          </a:prstGeom>
        </p:spPr>
      </p:pic>
      <p:grpSp>
        <p:nvGrpSpPr>
          <p:cNvPr id="2" name="组合 1"/>
          <p:cNvGrpSpPr/>
          <p:nvPr/>
        </p:nvGrpSpPr>
        <p:grpSpPr>
          <a:xfrm>
            <a:off x="263344" y="2573928"/>
            <a:ext cx="3521397" cy="1533832"/>
            <a:chOff x="215217" y="2606012"/>
            <a:chExt cx="4263020" cy="1533832"/>
          </a:xfrm>
        </p:grpSpPr>
        <p:sp>
          <p:nvSpPr>
            <p:cNvPr id="17" name="文本框 16"/>
            <p:cNvSpPr txBox="1"/>
            <p:nvPr/>
          </p:nvSpPr>
          <p:spPr>
            <a:xfrm>
              <a:off x="321964" y="2922412"/>
              <a:ext cx="4156273" cy="923330"/>
            </a:xfrm>
            <a:prstGeom prst="rect">
              <a:avLst/>
            </a:prstGeom>
            <a:noFill/>
          </p:spPr>
          <p:txBody>
            <a:bodyPr wrap="square" rtlCol="0">
              <a:spAutoFit/>
            </a:bodyPr>
            <a:lstStyle/>
            <a:p>
              <a:r>
                <a:rPr lang="en-US" altLang="zh-CN" sz="5400" b="1" dirty="0">
                  <a:solidFill>
                    <a:schemeClr val="bg1"/>
                  </a:solidFill>
                  <a:latin typeface="腾祥嘉丽纤圆繁" panose="01010104010101010101" pitchFamily="2" charset="-122"/>
                  <a:ea typeface="腾祥嘉丽纤圆繁" panose="01010104010101010101" pitchFamily="2" charset="-122"/>
                </a:rPr>
                <a:t>Content</a:t>
              </a:r>
              <a:endParaRPr lang="zh-CN" altLang="en-US" sz="5400" b="1" dirty="0">
                <a:solidFill>
                  <a:schemeClr val="bg1"/>
                </a:solidFill>
                <a:latin typeface="腾祥嘉丽纤圆繁" panose="01010104010101010101" pitchFamily="2" charset="-122"/>
                <a:ea typeface="腾祥嘉丽纤圆繁" panose="01010104010101010101" pitchFamily="2" charset="-122"/>
              </a:endParaRPr>
            </a:p>
          </p:txBody>
        </p:sp>
        <p:sp>
          <p:nvSpPr>
            <p:cNvPr id="19" name="矩形 18"/>
            <p:cNvSpPr/>
            <p:nvPr/>
          </p:nvSpPr>
          <p:spPr>
            <a:xfrm>
              <a:off x="215217" y="2606012"/>
              <a:ext cx="147483" cy="15338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3918901" y="745129"/>
            <a:ext cx="6467490" cy="1107995"/>
            <a:chOff x="3918901" y="745129"/>
            <a:chExt cx="6467490" cy="1107995"/>
          </a:xfrm>
        </p:grpSpPr>
        <p:sp>
          <p:nvSpPr>
            <p:cNvPr id="23" name="文本框 22"/>
            <p:cNvSpPr txBox="1"/>
            <p:nvPr/>
          </p:nvSpPr>
          <p:spPr>
            <a:xfrm>
              <a:off x="3918901" y="745129"/>
              <a:ext cx="989983" cy="830997"/>
            </a:xfrm>
            <a:prstGeom prst="rect">
              <a:avLst/>
            </a:prstGeom>
            <a:noFill/>
          </p:spPr>
          <p:txBody>
            <a:bodyPr wrap="square" rtlCol="0">
              <a:spAutoFit/>
            </a:bodyPr>
            <a:lstStyle/>
            <a:p>
              <a:r>
                <a:rPr lang="en-US" altLang="zh-CN" sz="4800" dirty="0">
                  <a:solidFill>
                    <a:schemeClr val="bg1"/>
                  </a:solidFill>
                  <a:latin typeface="腾祥嘉丽纤圆繁" panose="01010104010101010101" pitchFamily="2" charset="-122"/>
                  <a:ea typeface="腾祥嘉丽纤圆繁" panose="01010104010101010101" pitchFamily="2" charset="-122"/>
                </a:rPr>
                <a:t>01</a:t>
              </a:r>
              <a:endParaRPr lang="zh-CN" altLang="en-US" sz="4800" dirty="0">
                <a:solidFill>
                  <a:schemeClr val="bg1"/>
                </a:solidFill>
                <a:latin typeface="腾祥嘉丽纤圆繁" panose="01010104010101010101" pitchFamily="2" charset="-122"/>
                <a:ea typeface="腾祥嘉丽纤圆繁" panose="01010104010101010101" pitchFamily="2" charset="-122"/>
              </a:endParaRPr>
            </a:p>
          </p:txBody>
        </p:sp>
        <p:sp>
          <p:nvSpPr>
            <p:cNvPr id="34" name="文本框 33"/>
            <p:cNvSpPr txBox="1"/>
            <p:nvPr/>
          </p:nvSpPr>
          <p:spPr>
            <a:xfrm>
              <a:off x="5209286" y="899017"/>
              <a:ext cx="5177105" cy="954107"/>
            </a:xfrm>
            <a:prstGeom prst="rect">
              <a:avLst/>
            </a:prstGeom>
            <a:noFill/>
          </p:spPr>
          <p:txBody>
            <a:bodyPr wrap="square" rtlCol="0">
              <a:spAutoFit/>
            </a:bodyPr>
            <a:lstStyle/>
            <a:p>
              <a:r>
                <a:rPr lang="en" altLang="zh-CN" sz="2800" dirty="0">
                  <a:solidFill>
                    <a:schemeClr val="bg1"/>
                  </a:solidFill>
                  <a:latin typeface="腾祥嘉丽纤圆繁" panose="01010104010101010101" pitchFamily="2" charset="-122"/>
                  <a:ea typeface="腾祥嘉丽纤圆繁" panose="01010104010101010101" pitchFamily="2" charset="-122"/>
                </a:rPr>
                <a:t>Estimation of a constant </a:t>
              </a:r>
            </a:p>
            <a:p>
              <a:endParaRPr lang="zh-CN" altLang="en-US" sz="2800" dirty="0">
                <a:solidFill>
                  <a:schemeClr val="bg1"/>
                </a:solidFill>
                <a:latin typeface="腾祥嘉丽纤圆繁" panose="01010104010101010101" pitchFamily="2" charset="-122"/>
                <a:ea typeface="腾祥嘉丽纤圆繁" panose="01010104010101010101" pitchFamily="2" charset="-122"/>
              </a:endParaRPr>
            </a:p>
          </p:txBody>
        </p:sp>
        <p:cxnSp>
          <p:nvCxnSpPr>
            <p:cNvPr id="8" name="直接连接符 7"/>
            <p:cNvCxnSpPr/>
            <p:nvPr/>
          </p:nvCxnSpPr>
          <p:spPr>
            <a:xfrm>
              <a:off x="4940968" y="882316"/>
              <a:ext cx="0" cy="612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918901" y="1702843"/>
            <a:ext cx="7695583" cy="830997"/>
            <a:chOff x="3918901" y="1702843"/>
            <a:chExt cx="7695583" cy="830997"/>
          </a:xfrm>
        </p:grpSpPr>
        <p:sp>
          <p:nvSpPr>
            <p:cNvPr id="26" name="文本框 25"/>
            <p:cNvSpPr txBox="1"/>
            <p:nvPr/>
          </p:nvSpPr>
          <p:spPr>
            <a:xfrm>
              <a:off x="3918901" y="1702843"/>
              <a:ext cx="1018558" cy="830997"/>
            </a:xfrm>
            <a:prstGeom prst="rect">
              <a:avLst/>
            </a:prstGeom>
            <a:noFill/>
          </p:spPr>
          <p:txBody>
            <a:bodyPr wrap="square" rtlCol="0">
              <a:spAutoFit/>
            </a:bodyPr>
            <a:lstStyle/>
            <a:p>
              <a:r>
                <a:rPr lang="en-US" altLang="zh-CN" sz="4800" dirty="0">
                  <a:solidFill>
                    <a:schemeClr val="bg1"/>
                  </a:solidFill>
                  <a:latin typeface="腾祥嘉丽纤圆繁" panose="01010104010101010101" pitchFamily="2" charset="-122"/>
                  <a:ea typeface="腾祥嘉丽纤圆繁" panose="01010104010101010101" pitchFamily="2" charset="-122"/>
                </a:rPr>
                <a:t>02</a:t>
              </a:r>
              <a:endParaRPr lang="zh-CN" altLang="en-US" sz="4800" dirty="0">
                <a:solidFill>
                  <a:schemeClr val="bg1"/>
                </a:solidFill>
                <a:latin typeface="腾祥嘉丽纤圆繁" panose="01010104010101010101" pitchFamily="2" charset="-122"/>
                <a:ea typeface="腾祥嘉丽纤圆繁" panose="01010104010101010101" pitchFamily="2" charset="-122"/>
              </a:endParaRPr>
            </a:p>
          </p:txBody>
        </p:sp>
        <p:sp>
          <p:nvSpPr>
            <p:cNvPr id="35" name="文本框 34"/>
            <p:cNvSpPr txBox="1"/>
            <p:nvPr/>
          </p:nvSpPr>
          <p:spPr>
            <a:xfrm>
              <a:off x="5209287" y="1856731"/>
              <a:ext cx="6405197" cy="523220"/>
            </a:xfrm>
            <a:prstGeom prst="rect">
              <a:avLst/>
            </a:prstGeom>
            <a:noFill/>
          </p:spPr>
          <p:txBody>
            <a:bodyPr wrap="square" rtlCol="0">
              <a:spAutoFit/>
            </a:bodyPr>
            <a:lstStyle/>
            <a:p>
              <a:r>
                <a:rPr lang="en" altLang="zh-CN" sz="2800" dirty="0">
                  <a:solidFill>
                    <a:schemeClr val="bg1"/>
                  </a:solidFill>
                  <a:latin typeface="腾祥嘉丽纤圆繁" panose="01010104010101010101" pitchFamily="2" charset="-122"/>
                  <a:ea typeface="腾祥嘉丽纤圆繁" panose="01010104010101010101" pitchFamily="2" charset="-122"/>
                </a:rPr>
                <a:t>Weighted least squares estimation </a:t>
              </a:r>
            </a:p>
          </p:txBody>
        </p:sp>
        <p:cxnSp>
          <p:nvCxnSpPr>
            <p:cNvPr id="46" name="直接连接符 45"/>
            <p:cNvCxnSpPr/>
            <p:nvPr/>
          </p:nvCxnSpPr>
          <p:spPr>
            <a:xfrm>
              <a:off x="4940968" y="1771049"/>
              <a:ext cx="0" cy="612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a:off x="3918901" y="2660557"/>
            <a:ext cx="7530972" cy="912356"/>
            <a:chOff x="3918901" y="2660557"/>
            <a:chExt cx="7530972" cy="912356"/>
          </a:xfrm>
        </p:grpSpPr>
        <p:sp>
          <p:nvSpPr>
            <p:cNvPr id="29" name="文本框 28"/>
            <p:cNvSpPr txBox="1"/>
            <p:nvPr/>
          </p:nvSpPr>
          <p:spPr>
            <a:xfrm>
              <a:off x="3918901" y="2660557"/>
              <a:ext cx="1018558" cy="830997"/>
            </a:xfrm>
            <a:prstGeom prst="rect">
              <a:avLst/>
            </a:prstGeom>
            <a:noFill/>
          </p:spPr>
          <p:txBody>
            <a:bodyPr wrap="square" rtlCol="0">
              <a:spAutoFit/>
            </a:bodyPr>
            <a:lstStyle/>
            <a:p>
              <a:r>
                <a:rPr lang="en-US" altLang="zh-CN" sz="4800" dirty="0">
                  <a:solidFill>
                    <a:schemeClr val="bg1"/>
                  </a:solidFill>
                  <a:latin typeface="腾祥嘉丽纤圆繁" panose="01010104010101010101" pitchFamily="2" charset="-122"/>
                  <a:ea typeface="腾祥嘉丽纤圆繁" panose="01010104010101010101" pitchFamily="2" charset="-122"/>
                </a:rPr>
                <a:t>03</a:t>
              </a:r>
              <a:endParaRPr lang="zh-CN" altLang="en-US" sz="4800" dirty="0">
                <a:solidFill>
                  <a:schemeClr val="bg1"/>
                </a:solidFill>
                <a:latin typeface="腾祥嘉丽纤圆繁" panose="01010104010101010101" pitchFamily="2" charset="-122"/>
                <a:ea typeface="腾祥嘉丽纤圆繁" panose="01010104010101010101" pitchFamily="2" charset="-122"/>
              </a:endParaRPr>
            </a:p>
          </p:txBody>
        </p:sp>
        <p:sp>
          <p:nvSpPr>
            <p:cNvPr id="33" name="文本框 32"/>
            <p:cNvSpPr txBox="1">
              <a:spLocks noChangeAspect="1"/>
            </p:cNvSpPr>
            <p:nvPr/>
          </p:nvSpPr>
          <p:spPr>
            <a:xfrm>
              <a:off x="5067347" y="3536913"/>
              <a:ext cx="36000" cy="36000"/>
            </a:xfrm>
            <a:prstGeom prst="rect">
              <a:avLst/>
            </a:prstGeom>
            <a:noFill/>
          </p:spPr>
          <p:txBody>
            <a:bodyPr vert="horz" rtlCol="0">
              <a:prstTxWarp prst="textPlain">
                <a:avLst/>
              </a:prstTxWarp>
              <a:spAutoFit/>
            </a:bodyPr>
            <a:lstStyle/>
            <a:p>
              <a:pPr>
                <a:lnSpc>
                  <a:spcPct val="0"/>
                </a:lnSpc>
              </a:pPr>
              <a:r>
                <a:rPr lang="zh-CN" altLang="en-US" spc="-10000" dirty="0">
                  <a:solidFill>
                    <a:schemeClr val="bg1"/>
                  </a:solidFill>
                </a:rPr>
                <a:t>●●●●●●●●●●●●●●●●●●●●●●●●●●●●●●●●●●●●●●●●●●●●●●●●●●</a:t>
              </a:r>
            </a:p>
          </p:txBody>
        </p:sp>
        <p:sp>
          <p:nvSpPr>
            <p:cNvPr id="36" name="文本框 35"/>
            <p:cNvSpPr txBox="1"/>
            <p:nvPr/>
          </p:nvSpPr>
          <p:spPr>
            <a:xfrm>
              <a:off x="5209286" y="2814446"/>
              <a:ext cx="6240587" cy="523220"/>
            </a:xfrm>
            <a:prstGeom prst="rect">
              <a:avLst/>
            </a:prstGeom>
            <a:noFill/>
          </p:spPr>
          <p:txBody>
            <a:bodyPr wrap="square" rtlCol="0">
              <a:spAutoFit/>
            </a:bodyPr>
            <a:lstStyle/>
            <a:p>
              <a:r>
                <a:rPr lang="en" altLang="zh-CN" sz="2800" dirty="0">
                  <a:solidFill>
                    <a:schemeClr val="bg1"/>
                  </a:solidFill>
                  <a:latin typeface="腾祥嘉丽纤圆繁" panose="01010104010101010101" pitchFamily="2" charset="-122"/>
                  <a:ea typeface="腾祥嘉丽纤圆繁" panose="01010104010101010101" pitchFamily="2" charset="-122"/>
                </a:rPr>
                <a:t>Recursive least squares estimation </a:t>
              </a:r>
            </a:p>
          </p:txBody>
        </p:sp>
        <p:cxnSp>
          <p:nvCxnSpPr>
            <p:cNvPr id="47" name="直接连接符 46"/>
            <p:cNvCxnSpPr/>
            <p:nvPr/>
          </p:nvCxnSpPr>
          <p:spPr>
            <a:xfrm>
              <a:off x="4940968" y="2739993"/>
              <a:ext cx="0" cy="612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3918901" y="3618271"/>
            <a:ext cx="6763152" cy="1149495"/>
            <a:chOff x="3918901" y="3618271"/>
            <a:chExt cx="6763152" cy="1149495"/>
          </a:xfrm>
        </p:grpSpPr>
        <p:sp>
          <p:nvSpPr>
            <p:cNvPr id="32" name="文本框 31"/>
            <p:cNvSpPr txBox="1"/>
            <p:nvPr/>
          </p:nvSpPr>
          <p:spPr>
            <a:xfrm>
              <a:off x="3918901" y="3618271"/>
              <a:ext cx="1018558" cy="830997"/>
            </a:xfrm>
            <a:prstGeom prst="rect">
              <a:avLst/>
            </a:prstGeom>
            <a:noFill/>
          </p:spPr>
          <p:txBody>
            <a:bodyPr wrap="square" rtlCol="0">
              <a:spAutoFit/>
            </a:bodyPr>
            <a:lstStyle/>
            <a:p>
              <a:r>
                <a:rPr lang="en-US" altLang="zh-CN" sz="4800" dirty="0">
                  <a:solidFill>
                    <a:schemeClr val="bg1"/>
                  </a:solidFill>
                  <a:latin typeface="腾祥嘉丽纤圆繁" panose="01010104010101010101" pitchFamily="2" charset="-122"/>
                  <a:ea typeface="腾祥嘉丽纤圆繁" panose="01010104010101010101" pitchFamily="2" charset="-122"/>
                </a:rPr>
                <a:t>04</a:t>
              </a:r>
              <a:endParaRPr lang="zh-CN" altLang="en-US" sz="4800" dirty="0">
                <a:solidFill>
                  <a:schemeClr val="bg1"/>
                </a:solidFill>
                <a:latin typeface="腾祥嘉丽纤圆繁" panose="01010104010101010101" pitchFamily="2" charset="-122"/>
                <a:ea typeface="腾祥嘉丽纤圆繁" panose="01010104010101010101" pitchFamily="2" charset="-122"/>
              </a:endParaRPr>
            </a:p>
          </p:txBody>
        </p:sp>
        <p:sp>
          <p:nvSpPr>
            <p:cNvPr id="37" name="文本框 36"/>
            <p:cNvSpPr txBox="1"/>
            <p:nvPr/>
          </p:nvSpPr>
          <p:spPr>
            <a:xfrm>
              <a:off x="5259613" y="3813659"/>
              <a:ext cx="5422440" cy="954107"/>
            </a:xfrm>
            <a:prstGeom prst="rect">
              <a:avLst/>
            </a:prstGeom>
            <a:noFill/>
          </p:spPr>
          <p:txBody>
            <a:bodyPr wrap="square" rtlCol="0">
              <a:spAutoFit/>
            </a:bodyPr>
            <a:lstStyle/>
            <a:p>
              <a:r>
                <a:rPr lang="en" altLang="zh-CN" sz="2800" dirty="0">
                  <a:solidFill>
                    <a:schemeClr val="bg1"/>
                  </a:solidFill>
                  <a:latin typeface="腾祥嘉丽纤圆繁" panose="01010104010101010101" pitchFamily="2" charset="-122"/>
                  <a:ea typeface="腾祥嘉丽纤圆繁" panose="01010104010101010101" pitchFamily="2" charset="-122"/>
                </a:rPr>
                <a:t>Wiener filtering </a:t>
              </a:r>
            </a:p>
            <a:p>
              <a:endParaRPr lang="zh-CN" altLang="en-US" sz="2800" dirty="0">
                <a:solidFill>
                  <a:schemeClr val="bg1"/>
                </a:solidFill>
                <a:latin typeface="腾祥嘉丽纤圆繁" panose="01010104010101010101" pitchFamily="2" charset="-122"/>
                <a:ea typeface="腾祥嘉丽纤圆繁" panose="01010104010101010101" pitchFamily="2" charset="-122"/>
              </a:endParaRPr>
            </a:p>
          </p:txBody>
        </p:sp>
        <p:cxnSp>
          <p:nvCxnSpPr>
            <p:cNvPr id="48" name="直接连接符 47"/>
            <p:cNvCxnSpPr/>
            <p:nvPr/>
          </p:nvCxnSpPr>
          <p:spPr>
            <a:xfrm>
              <a:off x="4940968" y="3708937"/>
              <a:ext cx="0" cy="612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3918901" y="4575985"/>
            <a:ext cx="5273225" cy="830997"/>
            <a:chOff x="3918901" y="4575985"/>
            <a:chExt cx="5273225" cy="830997"/>
          </a:xfrm>
        </p:grpSpPr>
        <p:sp>
          <p:nvSpPr>
            <p:cNvPr id="38" name="文本框 37"/>
            <p:cNvSpPr txBox="1"/>
            <p:nvPr/>
          </p:nvSpPr>
          <p:spPr>
            <a:xfrm>
              <a:off x="5209287" y="4729873"/>
              <a:ext cx="3982839" cy="523220"/>
            </a:xfrm>
            <a:prstGeom prst="rect">
              <a:avLst/>
            </a:prstGeom>
            <a:noFill/>
          </p:spPr>
          <p:txBody>
            <a:bodyPr wrap="square" rtlCol="0">
              <a:spAutoFit/>
            </a:bodyPr>
            <a:lstStyle/>
            <a:p>
              <a:r>
                <a:rPr lang="en" altLang="zh-CN" sz="2800" dirty="0">
                  <a:solidFill>
                    <a:schemeClr val="bg1"/>
                  </a:solidFill>
                  <a:latin typeface="腾祥嘉丽纤圆繁" panose="01010104010101010101" pitchFamily="2" charset="-122"/>
                  <a:ea typeface="腾祥嘉丽纤圆繁" panose="01010104010101010101" pitchFamily="2" charset="-122"/>
                </a:rPr>
                <a:t>Summary </a:t>
              </a:r>
            </a:p>
          </p:txBody>
        </p:sp>
        <p:sp>
          <p:nvSpPr>
            <p:cNvPr id="40" name="文本框 39"/>
            <p:cNvSpPr txBox="1"/>
            <p:nvPr/>
          </p:nvSpPr>
          <p:spPr>
            <a:xfrm>
              <a:off x="3918901" y="4575985"/>
              <a:ext cx="1018558" cy="830997"/>
            </a:xfrm>
            <a:prstGeom prst="rect">
              <a:avLst/>
            </a:prstGeom>
            <a:noFill/>
          </p:spPr>
          <p:txBody>
            <a:bodyPr wrap="square" rtlCol="0">
              <a:spAutoFit/>
            </a:bodyPr>
            <a:lstStyle/>
            <a:p>
              <a:r>
                <a:rPr lang="en-US" altLang="zh-CN" sz="4800" dirty="0">
                  <a:solidFill>
                    <a:schemeClr val="bg1"/>
                  </a:solidFill>
                  <a:latin typeface="腾祥嘉丽纤圆繁" panose="01010104010101010101" pitchFamily="2" charset="-122"/>
                  <a:ea typeface="腾祥嘉丽纤圆繁" panose="01010104010101010101" pitchFamily="2" charset="-122"/>
                </a:rPr>
                <a:t>05</a:t>
              </a:r>
              <a:endParaRPr lang="zh-CN" altLang="en-US" sz="4800" dirty="0">
                <a:solidFill>
                  <a:schemeClr val="bg1"/>
                </a:solidFill>
                <a:latin typeface="腾祥嘉丽纤圆繁" panose="01010104010101010101" pitchFamily="2" charset="-122"/>
                <a:ea typeface="腾祥嘉丽纤圆繁" panose="01010104010101010101" pitchFamily="2" charset="-122"/>
              </a:endParaRPr>
            </a:p>
          </p:txBody>
        </p:sp>
        <p:cxnSp>
          <p:nvCxnSpPr>
            <p:cNvPr id="49" name="直接连接符 48"/>
            <p:cNvCxnSpPr/>
            <p:nvPr/>
          </p:nvCxnSpPr>
          <p:spPr>
            <a:xfrm>
              <a:off x="4940968" y="4677881"/>
              <a:ext cx="0" cy="612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slow" p14:dur="1400" advTm="3000">
        <p14:ripple/>
      </p:transition>
    </mc:Choice>
    <mc:Fallback xmlns="">
      <p:transition spd="slow" advTm="3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12000" fill="hold" nodeType="withEffect" p14:presetBounceEnd="42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42000">
                                          <p:cBhvr additive="base">
                                            <p:cTn id="7" dur="1000" fill="hold"/>
                                            <p:tgtEl>
                                              <p:spTgt spid="5"/>
                                            </p:tgtEl>
                                            <p:attrNameLst>
                                              <p:attrName>ppt_x</p:attrName>
                                            </p:attrNameLst>
                                          </p:cBhvr>
                                          <p:tavLst>
                                            <p:tav tm="0">
                                              <p:val>
                                                <p:strVal val="0-#ppt_w/2"/>
                                              </p:val>
                                            </p:tav>
                                            <p:tav tm="100000">
                                              <p:val>
                                                <p:strVal val="#ppt_x"/>
                                              </p:val>
                                            </p:tav>
                                          </p:tavLst>
                                        </p:anim>
                                        <p:anim calcmode="lin" valueType="num" p14:bounceEnd="42000">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5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2" presetClass="entr" presetSubtype="2" decel="100000" fill="hold" nodeType="withEffect">
                                      <p:stCondLst>
                                        <p:cond delay="50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750" fill="hold"/>
                                            <p:tgtEl>
                                              <p:spTgt spid="9"/>
                                            </p:tgtEl>
                                            <p:attrNameLst>
                                              <p:attrName>ppt_x</p:attrName>
                                            </p:attrNameLst>
                                          </p:cBhvr>
                                          <p:tavLst>
                                            <p:tav tm="0">
                                              <p:val>
                                                <p:strVal val="1+#ppt_w/2"/>
                                              </p:val>
                                            </p:tav>
                                            <p:tav tm="100000">
                                              <p:val>
                                                <p:strVal val="#ppt_x"/>
                                              </p:val>
                                            </p:tav>
                                          </p:tavLst>
                                        </p:anim>
                                        <p:anim calcmode="lin" valueType="num">
                                          <p:cBhvr additive="base">
                                            <p:cTn id="15" dur="75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2" decel="100000" fill="hold" nodeType="withEffect">
                                      <p:stCondLst>
                                        <p:cond delay="60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750" fill="hold"/>
                                            <p:tgtEl>
                                              <p:spTgt spid="10"/>
                                            </p:tgtEl>
                                            <p:attrNameLst>
                                              <p:attrName>ppt_x</p:attrName>
                                            </p:attrNameLst>
                                          </p:cBhvr>
                                          <p:tavLst>
                                            <p:tav tm="0">
                                              <p:val>
                                                <p:strVal val="1+#ppt_w/2"/>
                                              </p:val>
                                            </p:tav>
                                            <p:tav tm="100000">
                                              <p:val>
                                                <p:strVal val="#ppt_x"/>
                                              </p:val>
                                            </p:tav>
                                          </p:tavLst>
                                        </p:anim>
                                        <p:anim calcmode="lin" valueType="num">
                                          <p:cBhvr additive="base">
                                            <p:cTn id="19" dur="750" fill="hold"/>
                                            <p:tgtEl>
                                              <p:spTgt spid="10"/>
                                            </p:tgtEl>
                                            <p:attrNameLst>
                                              <p:attrName>ppt_y</p:attrName>
                                            </p:attrNameLst>
                                          </p:cBhvr>
                                          <p:tavLst>
                                            <p:tav tm="0">
                                              <p:val>
                                                <p:strVal val="#ppt_y"/>
                                              </p:val>
                                            </p:tav>
                                            <p:tav tm="100000">
                                              <p:val>
                                                <p:strVal val="#ppt_y"/>
                                              </p:val>
                                            </p:tav>
                                          </p:tavLst>
                                        </p:anim>
                                      </p:childTnLst>
                                    </p:cTn>
                                  </p:par>
                                  <p:par>
                                    <p:cTn id="20" presetID="2" presetClass="entr" presetSubtype="2" decel="100000" fill="hold" nodeType="withEffect">
                                      <p:stCondLst>
                                        <p:cond delay="70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1+#ppt_w/2"/>
                                              </p:val>
                                            </p:tav>
                                            <p:tav tm="100000">
                                              <p:val>
                                                <p:strVal val="#ppt_x"/>
                                              </p:val>
                                            </p:tav>
                                          </p:tavLst>
                                        </p:anim>
                                        <p:anim calcmode="lin" valueType="num">
                                          <p:cBhvr additive="base">
                                            <p:cTn id="23" dur="750" fill="hold"/>
                                            <p:tgtEl>
                                              <p:spTgt spid="11"/>
                                            </p:tgtEl>
                                            <p:attrNameLst>
                                              <p:attrName>ppt_y</p:attrName>
                                            </p:attrNameLst>
                                          </p:cBhvr>
                                          <p:tavLst>
                                            <p:tav tm="0">
                                              <p:val>
                                                <p:strVal val="#ppt_y"/>
                                              </p:val>
                                            </p:tav>
                                            <p:tav tm="100000">
                                              <p:val>
                                                <p:strVal val="#ppt_y"/>
                                              </p:val>
                                            </p:tav>
                                          </p:tavLst>
                                        </p:anim>
                                      </p:childTnLst>
                                    </p:cTn>
                                  </p:par>
                                  <p:par>
                                    <p:cTn id="24" presetID="2" presetClass="entr" presetSubtype="2" decel="100000" fill="hold" nodeType="withEffect">
                                      <p:stCondLst>
                                        <p:cond delay="80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1+#ppt_w/2"/>
                                              </p:val>
                                            </p:tav>
                                            <p:tav tm="100000">
                                              <p:val>
                                                <p:strVal val="#ppt_x"/>
                                              </p:val>
                                            </p:tav>
                                          </p:tavLst>
                                        </p:anim>
                                        <p:anim calcmode="lin" valueType="num">
                                          <p:cBhvr additive="base">
                                            <p:cTn id="27" dur="750" fill="hold"/>
                                            <p:tgtEl>
                                              <p:spTgt spid="12"/>
                                            </p:tgtEl>
                                            <p:attrNameLst>
                                              <p:attrName>ppt_y</p:attrName>
                                            </p:attrNameLst>
                                          </p:cBhvr>
                                          <p:tavLst>
                                            <p:tav tm="0">
                                              <p:val>
                                                <p:strVal val="#ppt_y"/>
                                              </p:val>
                                            </p:tav>
                                            <p:tav tm="100000">
                                              <p:val>
                                                <p:strVal val="#ppt_y"/>
                                              </p:val>
                                            </p:tav>
                                          </p:tavLst>
                                        </p:anim>
                                      </p:childTnLst>
                                    </p:cTn>
                                  </p:par>
                                  <p:par>
                                    <p:cTn id="28" presetID="2" presetClass="entr" presetSubtype="2" decel="100000" fill="hold" nodeType="withEffect">
                                      <p:stCondLst>
                                        <p:cond delay="90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750" fill="hold"/>
                                            <p:tgtEl>
                                              <p:spTgt spid="13"/>
                                            </p:tgtEl>
                                            <p:attrNameLst>
                                              <p:attrName>ppt_x</p:attrName>
                                            </p:attrNameLst>
                                          </p:cBhvr>
                                          <p:tavLst>
                                            <p:tav tm="0">
                                              <p:val>
                                                <p:strVal val="1+#ppt_w/2"/>
                                              </p:val>
                                            </p:tav>
                                            <p:tav tm="100000">
                                              <p:val>
                                                <p:strVal val="#ppt_x"/>
                                              </p:val>
                                            </p:tav>
                                          </p:tavLst>
                                        </p:anim>
                                        <p:anim calcmode="lin" valueType="num">
                                          <p:cBhvr additive="base">
                                            <p:cTn id="31" dur="7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12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5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2" presetClass="entr" presetSubtype="2" decel="100000" fill="hold" nodeType="withEffect">
                                      <p:stCondLst>
                                        <p:cond delay="50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750" fill="hold"/>
                                            <p:tgtEl>
                                              <p:spTgt spid="9"/>
                                            </p:tgtEl>
                                            <p:attrNameLst>
                                              <p:attrName>ppt_x</p:attrName>
                                            </p:attrNameLst>
                                          </p:cBhvr>
                                          <p:tavLst>
                                            <p:tav tm="0">
                                              <p:val>
                                                <p:strVal val="1+#ppt_w/2"/>
                                              </p:val>
                                            </p:tav>
                                            <p:tav tm="100000">
                                              <p:val>
                                                <p:strVal val="#ppt_x"/>
                                              </p:val>
                                            </p:tav>
                                          </p:tavLst>
                                        </p:anim>
                                        <p:anim calcmode="lin" valueType="num">
                                          <p:cBhvr additive="base">
                                            <p:cTn id="15" dur="75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2" decel="100000" fill="hold" nodeType="withEffect">
                                      <p:stCondLst>
                                        <p:cond delay="60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750" fill="hold"/>
                                            <p:tgtEl>
                                              <p:spTgt spid="10"/>
                                            </p:tgtEl>
                                            <p:attrNameLst>
                                              <p:attrName>ppt_x</p:attrName>
                                            </p:attrNameLst>
                                          </p:cBhvr>
                                          <p:tavLst>
                                            <p:tav tm="0">
                                              <p:val>
                                                <p:strVal val="1+#ppt_w/2"/>
                                              </p:val>
                                            </p:tav>
                                            <p:tav tm="100000">
                                              <p:val>
                                                <p:strVal val="#ppt_x"/>
                                              </p:val>
                                            </p:tav>
                                          </p:tavLst>
                                        </p:anim>
                                        <p:anim calcmode="lin" valueType="num">
                                          <p:cBhvr additive="base">
                                            <p:cTn id="19" dur="750" fill="hold"/>
                                            <p:tgtEl>
                                              <p:spTgt spid="10"/>
                                            </p:tgtEl>
                                            <p:attrNameLst>
                                              <p:attrName>ppt_y</p:attrName>
                                            </p:attrNameLst>
                                          </p:cBhvr>
                                          <p:tavLst>
                                            <p:tav tm="0">
                                              <p:val>
                                                <p:strVal val="#ppt_y"/>
                                              </p:val>
                                            </p:tav>
                                            <p:tav tm="100000">
                                              <p:val>
                                                <p:strVal val="#ppt_y"/>
                                              </p:val>
                                            </p:tav>
                                          </p:tavLst>
                                        </p:anim>
                                      </p:childTnLst>
                                    </p:cTn>
                                  </p:par>
                                  <p:par>
                                    <p:cTn id="20" presetID="2" presetClass="entr" presetSubtype="2" decel="100000" fill="hold" nodeType="withEffect">
                                      <p:stCondLst>
                                        <p:cond delay="70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1+#ppt_w/2"/>
                                              </p:val>
                                            </p:tav>
                                            <p:tav tm="100000">
                                              <p:val>
                                                <p:strVal val="#ppt_x"/>
                                              </p:val>
                                            </p:tav>
                                          </p:tavLst>
                                        </p:anim>
                                        <p:anim calcmode="lin" valueType="num">
                                          <p:cBhvr additive="base">
                                            <p:cTn id="23" dur="750" fill="hold"/>
                                            <p:tgtEl>
                                              <p:spTgt spid="11"/>
                                            </p:tgtEl>
                                            <p:attrNameLst>
                                              <p:attrName>ppt_y</p:attrName>
                                            </p:attrNameLst>
                                          </p:cBhvr>
                                          <p:tavLst>
                                            <p:tav tm="0">
                                              <p:val>
                                                <p:strVal val="#ppt_y"/>
                                              </p:val>
                                            </p:tav>
                                            <p:tav tm="100000">
                                              <p:val>
                                                <p:strVal val="#ppt_y"/>
                                              </p:val>
                                            </p:tav>
                                          </p:tavLst>
                                        </p:anim>
                                      </p:childTnLst>
                                    </p:cTn>
                                  </p:par>
                                  <p:par>
                                    <p:cTn id="24" presetID="2" presetClass="entr" presetSubtype="2" decel="100000" fill="hold" nodeType="withEffect">
                                      <p:stCondLst>
                                        <p:cond delay="80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1+#ppt_w/2"/>
                                              </p:val>
                                            </p:tav>
                                            <p:tav tm="100000">
                                              <p:val>
                                                <p:strVal val="#ppt_x"/>
                                              </p:val>
                                            </p:tav>
                                          </p:tavLst>
                                        </p:anim>
                                        <p:anim calcmode="lin" valueType="num">
                                          <p:cBhvr additive="base">
                                            <p:cTn id="27" dur="750" fill="hold"/>
                                            <p:tgtEl>
                                              <p:spTgt spid="12"/>
                                            </p:tgtEl>
                                            <p:attrNameLst>
                                              <p:attrName>ppt_y</p:attrName>
                                            </p:attrNameLst>
                                          </p:cBhvr>
                                          <p:tavLst>
                                            <p:tav tm="0">
                                              <p:val>
                                                <p:strVal val="#ppt_y"/>
                                              </p:val>
                                            </p:tav>
                                            <p:tav tm="100000">
                                              <p:val>
                                                <p:strVal val="#ppt_y"/>
                                              </p:val>
                                            </p:tav>
                                          </p:tavLst>
                                        </p:anim>
                                      </p:childTnLst>
                                    </p:cTn>
                                  </p:par>
                                  <p:par>
                                    <p:cTn id="28" presetID="2" presetClass="entr" presetSubtype="2" decel="100000" fill="hold" nodeType="withEffect">
                                      <p:stCondLst>
                                        <p:cond delay="90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750" fill="hold"/>
                                            <p:tgtEl>
                                              <p:spTgt spid="13"/>
                                            </p:tgtEl>
                                            <p:attrNameLst>
                                              <p:attrName>ppt_x</p:attrName>
                                            </p:attrNameLst>
                                          </p:cBhvr>
                                          <p:tavLst>
                                            <p:tav tm="0">
                                              <p:val>
                                                <p:strVal val="1+#ppt_w/2"/>
                                              </p:val>
                                            </p:tav>
                                            <p:tav tm="100000">
                                              <p:val>
                                                <p:strVal val="#ppt_x"/>
                                              </p:val>
                                            </p:tav>
                                          </p:tavLst>
                                        </p:anim>
                                        <p:anim calcmode="lin" valueType="num">
                                          <p:cBhvr additive="base">
                                            <p:cTn id="31" dur="750" fill="hold"/>
                                            <p:tgtEl>
                                              <p:spTgt spid="13"/>
                                            </p:tgtEl>
                                            <p:attrNameLst>
                                              <p:attrName>ppt_y</p:attrName>
                                            </p:attrNameLst>
                                          </p:cBhvr>
                                          <p:tavLst>
                                            <p:tav tm="0">
                                              <p:val>
                                                <p:strVal val="#ppt_y"/>
                                              </p:val>
                                            </p:tav>
                                            <p:tav tm="100000">
                                              <p:val>
                                                <p:strVal val="#ppt_y"/>
                                              </p:val>
                                            </p:tav>
                                          </p:tavLst>
                                        </p:anim>
                                      </p:childTnLst>
                                    </p:cTn>
                                  </p:par>
                                  <p:par>
                                    <p:cTn id="32" presetID="2" presetClass="entr" presetSubtype="2" decel="100000" fill="hold" nodeType="withEffect">
                                      <p:stCondLst>
                                        <p:cond delay="1000"/>
                                      </p:stCondLst>
                                      <p:childTnLst>
                                        <p:set>
                                          <p:cBhvr>
                                            <p:cTn id="33" dur="1" fill="hold">
                                              <p:stCondLst>
                                                <p:cond delay="0"/>
                                              </p:stCondLst>
                                            </p:cTn>
                                            <p:tgtEl>
                                              <p:spTgt spid="14"/>
                                            </p:tgtEl>
                                            <p:attrNameLst>
                                              <p:attrName>style.visibility</p:attrName>
                                            </p:attrNameLst>
                                          </p:cBhvr>
                                          <p:to>
                                            <p:strVal val="visible"/>
                                          </p:to>
                                        </p:set>
                                        <p:anim calcmode="lin" valueType="num">
                                          <p:cBhvr additive="base">
                                            <p:cTn id="34" dur="750" fill="hold"/>
                                            <p:tgtEl>
                                              <p:spTgt spid="14"/>
                                            </p:tgtEl>
                                            <p:attrNameLst>
                                              <p:attrName>ppt_x</p:attrName>
                                            </p:attrNameLst>
                                          </p:cBhvr>
                                          <p:tavLst>
                                            <p:tav tm="0">
                                              <p:val>
                                                <p:strVal val="1+#ppt_w/2"/>
                                              </p:val>
                                            </p:tav>
                                            <p:tav tm="100000">
                                              <p:val>
                                                <p:strVal val="#ppt_x"/>
                                              </p:val>
                                            </p:tav>
                                          </p:tavLst>
                                        </p:anim>
                                        <p:anim calcmode="lin" valueType="num">
                                          <p:cBhvr additive="base">
                                            <p:cTn id="35" dur="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a:off x="0" y="0"/>
            <a:ext cx="12192001" cy="6858001"/>
          </a:xfrm>
          <a:custGeom>
            <a:avLst/>
            <a:gdLst/>
            <a:ahLst/>
            <a:cxnLst/>
            <a:rect l="0" t="0" r="0" b="0"/>
            <a:pathLst>
              <a:path w="12192001" h="6858001">
                <a:moveTo>
                  <a:pt x="0" y="0"/>
                </a:moveTo>
                <a:lnTo>
                  <a:pt x="12192000" y="0"/>
                </a:lnTo>
                <a:lnTo>
                  <a:pt x="12192000" y="6858000"/>
                </a:lnTo>
                <a:lnTo>
                  <a:pt x="0" y="6858000"/>
                </a:lnTo>
                <a:close/>
              </a:path>
            </a:pathLst>
          </a:custGeom>
          <a:blipFill>
            <a:blip r:embed="rId2" cstate="prin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a:spLocks noChangeAspect="1"/>
          </p:cNvSpPr>
          <p:nvPr/>
        </p:nvSpPr>
        <p:spPr>
          <a:xfrm>
            <a:off x="0" y="0"/>
            <a:ext cx="12192000" cy="6858000"/>
          </a:xfrm>
          <a:prstGeom prst="rect">
            <a:avLst/>
          </a:prstGeom>
          <a:gradFill flip="none" rotWithShape="1">
            <a:gsLst>
              <a:gs pos="30217">
                <a:srgbClr val="22262F"/>
              </a:gs>
              <a:gs pos="100000">
                <a:srgbClr val="060A15"/>
              </a:gs>
              <a:gs pos="71000">
                <a:srgbClr val="0A111C"/>
              </a:gs>
              <a:gs pos="0">
                <a:srgbClr val="222C3A"/>
              </a:gs>
            </a:gsLst>
            <a:path path="circle">
              <a:fillToRect l="50000" t="50000" r="50000" b="50000"/>
            </a:path>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a:p>
            <a:pPr algn="ctr"/>
            <a:endParaRPr lang="zh-CN" altLang="en-US" dirty="0"/>
          </a:p>
        </p:txBody>
      </p:sp>
      <p:grpSp>
        <p:nvGrpSpPr>
          <p:cNvPr id="5" name="组合 4"/>
          <p:cNvGrpSpPr/>
          <p:nvPr/>
        </p:nvGrpSpPr>
        <p:grpSpPr>
          <a:xfrm>
            <a:off x="4674518" y="692568"/>
            <a:ext cx="2842964" cy="2605808"/>
            <a:chOff x="9450637" y="-2125872"/>
            <a:chExt cx="2842964" cy="2605808"/>
          </a:xfrm>
        </p:grpSpPr>
        <p:grpSp>
          <p:nvGrpSpPr>
            <p:cNvPr id="6" name="组合 5"/>
            <p:cNvGrpSpPr/>
            <p:nvPr/>
          </p:nvGrpSpPr>
          <p:grpSpPr>
            <a:xfrm>
              <a:off x="10565857" y="-1024583"/>
              <a:ext cx="578657" cy="911232"/>
              <a:chOff x="11171238" y="1238250"/>
              <a:chExt cx="1508125" cy="2374900"/>
            </a:xfrm>
          </p:grpSpPr>
          <p:sp>
            <p:nvSpPr>
              <p:cNvPr id="8" name="AutoShape 3"/>
              <p:cNvSpPr>
                <a:spLocks noChangeAspect="1" noChangeArrowheads="1" noTextEdit="1"/>
              </p:cNvSpPr>
              <p:nvPr/>
            </p:nvSpPr>
            <p:spPr bwMode="auto">
              <a:xfrm>
                <a:off x="11176000" y="1238250"/>
                <a:ext cx="14986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 name="Freeform 5"/>
              <p:cNvSpPr/>
              <p:nvPr/>
            </p:nvSpPr>
            <p:spPr bwMode="auto">
              <a:xfrm>
                <a:off x="11171238" y="1243013"/>
                <a:ext cx="752475" cy="1795463"/>
              </a:xfrm>
              <a:custGeom>
                <a:avLst/>
                <a:gdLst>
                  <a:gd name="T0" fmla="*/ 0 w 176"/>
                  <a:gd name="T1" fmla="*/ 177 h 422"/>
                  <a:gd name="T2" fmla="*/ 34 w 176"/>
                  <a:gd name="T3" fmla="*/ 281 h 422"/>
                  <a:gd name="T4" fmla="*/ 67 w 176"/>
                  <a:gd name="T5" fmla="*/ 323 h 422"/>
                  <a:gd name="T6" fmla="*/ 72 w 176"/>
                  <a:gd name="T7" fmla="*/ 356 h 422"/>
                  <a:gd name="T8" fmla="*/ 72 w 176"/>
                  <a:gd name="T9" fmla="*/ 400 h 422"/>
                  <a:gd name="T10" fmla="*/ 95 w 176"/>
                  <a:gd name="T11" fmla="*/ 422 h 422"/>
                  <a:gd name="T12" fmla="*/ 176 w 176"/>
                  <a:gd name="T13" fmla="*/ 422 h 422"/>
                  <a:gd name="T14" fmla="*/ 176 w 176"/>
                  <a:gd name="T15" fmla="*/ 0 h 422"/>
                  <a:gd name="T16" fmla="*/ 0 w 176"/>
                  <a:gd name="T17" fmla="*/ 177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 h="422">
                    <a:moveTo>
                      <a:pt x="0" y="177"/>
                    </a:moveTo>
                    <a:cubicBezTo>
                      <a:pt x="0" y="216"/>
                      <a:pt x="13" y="252"/>
                      <a:pt x="34" y="281"/>
                    </a:cubicBezTo>
                    <a:cubicBezTo>
                      <a:pt x="39" y="288"/>
                      <a:pt x="62" y="311"/>
                      <a:pt x="67" y="323"/>
                    </a:cubicBezTo>
                    <a:cubicBezTo>
                      <a:pt x="70" y="331"/>
                      <a:pt x="72" y="342"/>
                      <a:pt x="72" y="356"/>
                    </a:cubicBezTo>
                    <a:cubicBezTo>
                      <a:pt x="72" y="400"/>
                      <a:pt x="72" y="400"/>
                      <a:pt x="72" y="400"/>
                    </a:cubicBezTo>
                    <a:cubicBezTo>
                      <a:pt x="72" y="412"/>
                      <a:pt x="82" y="422"/>
                      <a:pt x="95" y="422"/>
                    </a:cubicBezTo>
                    <a:cubicBezTo>
                      <a:pt x="176" y="422"/>
                      <a:pt x="176" y="422"/>
                      <a:pt x="176" y="422"/>
                    </a:cubicBezTo>
                    <a:cubicBezTo>
                      <a:pt x="176" y="0"/>
                      <a:pt x="176" y="0"/>
                      <a:pt x="176" y="0"/>
                    </a:cubicBezTo>
                    <a:cubicBezTo>
                      <a:pt x="79" y="0"/>
                      <a:pt x="0" y="79"/>
                      <a:pt x="0" y="177"/>
                    </a:cubicBezTo>
                    <a:close/>
                  </a:path>
                </a:pathLst>
              </a:custGeom>
              <a:solidFill>
                <a:srgbClr val="F0F0F1"/>
              </a:solidFill>
              <a:ln>
                <a:noFill/>
              </a:ln>
            </p:spPr>
            <p:txBody>
              <a:bodyPr vert="horz" wrap="square" lIns="91440" tIns="45720" rIns="91440" bIns="45720" numCol="1" anchor="t" anchorCtr="0" compatLnSpc="1"/>
              <a:lstStyle/>
              <a:p>
                <a:endParaRPr lang="zh-CN" altLang="en-US"/>
              </a:p>
            </p:txBody>
          </p:sp>
          <p:sp>
            <p:nvSpPr>
              <p:cNvPr id="10" name="Freeform 6"/>
              <p:cNvSpPr/>
              <p:nvPr/>
            </p:nvSpPr>
            <p:spPr bwMode="auto">
              <a:xfrm>
                <a:off x="11923713" y="1243013"/>
                <a:ext cx="755650" cy="1795463"/>
              </a:xfrm>
              <a:custGeom>
                <a:avLst/>
                <a:gdLst>
                  <a:gd name="T0" fmla="*/ 1 w 177"/>
                  <a:gd name="T1" fmla="*/ 0 h 422"/>
                  <a:gd name="T2" fmla="*/ 0 w 177"/>
                  <a:gd name="T3" fmla="*/ 0 h 422"/>
                  <a:gd name="T4" fmla="*/ 0 w 177"/>
                  <a:gd name="T5" fmla="*/ 422 h 422"/>
                  <a:gd name="T6" fmla="*/ 82 w 177"/>
                  <a:gd name="T7" fmla="*/ 422 h 422"/>
                  <a:gd name="T8" fmla="*/ 105 w 177"/>
                  <a:gd name="T9" fmla="*/ 400 h 422"/>
                  <a:gd name="T10" fmla="*/ 105 w 177"/>
                  <a:gd name="T11" fmla="*/ 356 h 422"/>
                  <a:gd name="T12" fmla="*/ 111 w 177"/>
                  <a:gd name="T13" fmla="*/ 322 h 422"/>
                  <a:gd name="T14" fmla="*/ 139 w 177"/>
                  <a:gd name="T15" fmla="*/ 286 h 422"/>
                  <a:gd name="T16" fmla="*/ 177 w 177"/>
                  <a:gd name="T17" fmla="*/ 177 h 422"/>
                  <a:gd name="T18" fmla="*/ 1 w 177"/>
                  <a:gd name="T19"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422">
                    <a:moveTo>
                      <a:pt x="1" y="0"/>
                    </a:moveTo>
                    <a:cubicBezTo>
                      <a:pt x="0" y="0"/>
                      <a:pt x="0" y="0"/>
                      <a:pt x="0" y="0"/>
                    </a:cubicBezTo>
                    <a:cubicBezTo>
                      <a:pt x="0" y="422"/>
                      <a:pt x="0" y="422"/>
                      <a:pt x="0" y="422"/>
                    </a:cubicBezTo>
                    <a:cubicBezTo>
                      <a:pt x="82" y="422"/>
                      <a:pt x="82" y="422"/>
                      <a:pt x="82" y="422"/>
                    </a:cubicBezTo>
                    <a:cubicBezTo>
                      <a:pt x="95" y="422"/>
                      <a:pt x="105" y="412"/>
                      <a:pt x="105" y="400"/>
                    </a:cubicBezTo>
                    <a:cubicBezTo>
                      <a:pt x="105" y="356"/>
                      <a:pt x="105" y="356"/>
                      <a:pt x="105" y="356"/>
                    </a:cubicBezTo>
                    <a:cubicBezTo>
                      <a:pt x="105" y="341"/>
                      <a:pt x="107" y="330"/>
                      <a:pt x="111" y="322"/>
                    </a:cubicBezTo>
                    <a:cubicBezTo>
                      <a:pt x="115" y="311"/>
                      <a:pt x="135" y="291"/>
                      <a:pt x="139" y="286"/>
                    </a:cubicBezTo>
                    <a:cubicBezTo>
                      <a:pt x="163" y="256"/>
                      <a:pt x="177" y="218"/>
                      <a:pt x="177" y="177"/>
                    </a:cubicBezTo>
                    <a:cubicBezTo>
                      <a:pt x="177" y="79"/>
                      <a:pt x="98" y="0"/>
                      <a:pt x="1" y="0"/>
                    </a:cubicBezTo>
                    <a:close/>
                  </a:path>
                </a:pathLst>
              </a:custGeom>
              <a:solidFill>
                <a:srgbClr val="F0F0F1"/>
              </a:solidFill>
              <a:ln>
                <a:noFill/>
              </a:ln>
            </p:spPr>
            <p:txBody>
              <a:bodyPr vert="horz" wrap="square" lIns="91440" tIns="45720" rIns="91440" bIns="45720" numCol="1" anchor="t" anchorCtr="0" compatLnSpc="1"/>
              <a:lstStyle/>
              <a:p>
                <a:endParaRPr lang="zh-CN" altLang="en-US"/>
              </a:p>
            </p:txBody>
          </p:sp>
          <p:sp>
            <p:nvSpPr>
              <p:cNvPr id="11" name="Freeform 7"/>
              <p:cNvSpPr/>
              <p:nvPr/>
            </p:nvSpPr>
            <p:spPr bwMode="auto">
              <a:xfrm>
                <a:off x="11845925" y="2195513"/>
                <a:ext cx="158750" cy="273050"/>
              </a:xfrm>
              <a:custGeom>
                <a:avLst/>
                <a:gdLst>
                  <a:gd name="T0" fmla="*/ 28 w 37"/>
                  <a:gd name="T1" fmla="*/ 62 h 64"/>
                  <a:gd name="T2" fmla="*/ 37 w 37"/>
                  <a:gd name="T3" fmla="*/ 64 h 64"/>
                  <a:gd name="T4" fmla="*/ 37 w 37"/>
                  <a:gd name="T5" fmla="*/ 14 h 64"/>
                  <a:gd name="T6" fmla="*/ 23 w 37"/>
                  <a:gd name="T7" fmla="*/ 0 h 64"/>
                  <a:gd name="T8" fmla="*/ 14 w 37"/>
                  <a:gd name="T9" fmla="*/ 0 h 64"/>
                  <a:gd name="T10" fmla="*/ 0 w 37"/>
                  <a:gd name="T11" fmla="*/ 14 h 64"/>
                  <a:gd name="T12" fmla="*/ 0 w 37"/>
                  <a:gd name="T13" fmla="*/ 64 h 64"/>
                  <a:gd name="T14" fmla="*/ 9 w 37"/>
                  <a:gd name="T15" fmla="*/ 62 h 64"/>
                  <a:gd name="T16" fmla="*/ 28 w 37"/>
                  <a:gd name="T17" fmla="*/ 6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64">
                    <a:moveTo>
                      <a:pt x="28" y="62"/>
                    </a:moveTo>
                    <a:cubicBezTo>
                      <a:pt x="31" y="62"/>
                      <a:pt x="34" y="63"/>
                      <a:pt x="37" y="64"/>
                    </a:cubicBezTo>
                    <a:cubicBezTo>
                      <a:pt x="37" y="14"/>
                      <a:pt x="37" y="14"/>
                      <a:pt x="37" y="14"/>
                    </a:cubicBezTo>
                    <a:cubicBezTo>
                      <a:pt x="37" y="6"/>
                      <a:pt x="31" y="0"/>
                      <a:pt x="23" y="0"/>
                    </a:cubicBezTo>
                    <a:cubicBezTo>
                      <a:pt x="14" y="0"/>
                      <a:pt x="14" y="0"/>
                      <a:pt x="14" y="0"/>
                    </a:cubicBezTo>
                    <a:cubicBezTo>
                      <a:pt x="6" y="0"/>
                      <a:pt x="0" y="6"/>
                      <a:pt x="0" y="14"/>
                    </a:cubicBezTo>
                    <a:cubicBezTo>
                      <a:pt x="0" y="64"/>
                      <a:pt x="0" y="64"/>
                      <a:pt x="0" y="64"/>
                    </a:cubicBezTo>
                    <a:cubicBezTo>
                      <a:pt x="3" y="63"/>
                      <a:pt x="6" y="62"/>
                      <a:pt x="9" y="62"/>
                    </a:cubicBezTo>
                    <a:lnTo>
                      <a:pt x="28" y="6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8"/>
              <p:cNvSpPr/>
              <p:nvPr/>
            </p:nvSpPr>
            <p:spPr bwMode="auto">
              <a:xfrm>
                <a:off x="11774488" y="2459038"/>
                <a:ext cx="301625" cy="617538"/>
              </a:xfrm>
              <a:custGeom>
                <a:avLst/>
                <a:gdLst>
                  <a:gd name="T0" fmla="*/ 71 w 71"/>
                  <a:gd name="T1" fmla="*/ 145 h 145"/>
                  <a:gd name="T2" fmla="*/ 71 w 71"/>
                  <a:gd name="T3" fmla="*/ 27 h 145"/>
                  <a:gd name="T4" fmla="*/ 54 w 71"/>
                  <a:gd name="T5" fmla="*/ 2 h 145"/>
                  <a:gd name="T6" fmla="*/ 45 w 71"/>
                  <a:gd name="T7" fmla="*/ 0 h 145"/>
                  <a:gd name="T8" fmla="*/ 26 w 71"/>
                  <a:gd name="T9" fmla="*/ 0 h 145"/>
                  <a:gd name="T10" fmla="*/ 17 w 71"/>
                  <a:gd name="T11" fmla="*/ 2 h 145"/>
                  <a:gd name="T12" fmla="*/ 0 w 71"/>
                  <a:gd name="T13" fmla="*/ 27 h 145"/>
                  <a:gd name="T14" fmla="*/ 0 w 71"/>
                  <a:gd name="T15" fmla="*/ 145 h 145"/>
                  <a:gd name="T16" fmla="*/ 71 w 7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45">
                    <a:moveTo>
                      <a:pt x="71" y="145"/>
                    </a:moveTo>
                    <a:cubicBezTo>
                      <a:pt x="71" y="27"/>
                      <a:pt x="71" y="27"/>
                      <a:pt x="71" y="27"/>
                    </a:cubicBezTo>
                    <a:cubicBezTo>
                      <a:pt x="71" y="15"/>
                      <a:pt x="64" y="6"/>
                      <a:pt x="54" y="2"/>
                    </a:cubicBezTo>
                    <a:cubicBezTo>
                      <a:pt x="51" y="1"/>
                      <a:pt x="48" y="0"/>
                      <a:pt x="45" y="0"/>
                    </a:cubicBezTo>
                    <a:cubicBezTo>
                      <a:pt x="26" y="0"/>
                      <a:pt x="26" y="0"/>
                      <a:pt x="26" y="0"/>
                    </a:cubicBezTo>
                    <a:cubicBezTo>
                      <a:pt x="23" y="0"/>
                      <a:pt x="20" y="1"/>
                      <a:pt x="17" y="2"/>
                    </a:cubicBezTo>
                    <a:cubicBezTo>
                      <a:pt x="7" y="6"/>
                      <a:pt x="0" y="15"/>
                      <a:pt x="0" y="27"/>
                    </a:cubicBezTo>
                    <a:cubicBezTo>
                      <a:pt x="0" y="145"/>
                      <a:pt x="0" y="145"/>
                      <a:pt x="0" y="145"/>
                    </a:cubicBezTo>
                    <a:lnTo>
                      <a:pt x="71" y="14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
              <p:cNvSpPr/>
              <p:nvPr/>
            </p:nvSpPr>
            <p:spPr bwMode="auto">
              <a:xfrm>
                <a:off x="11483975" y="1939925"/>
                <a:ext cx="392113" cy="1154113"/>
              </a:xfrm>
              <a:custGeom>
                <a:avLst/>
                <a:gdLst>
                  <a:gd name="T0" fmla="*/ 18 w 92"/>
                  <a:gd name="T1" fmla="*/ 5 h 271"/>
                  <a:gd name="T2" fmla="*/ 6 w 92"/>
                  <a:gd name="T3" fmla="*/ 2 h 271"/>
                  <a:gd name="T4" fmla="*/ 1 w 92"/>
                  <a:gd name="T5" fmla="*/ 7 h 271"/>
                  <a:gd name="T6" fmla="*/ 3 w 92"/>
                  <a:gd name="T7" fmla="*/ 19 h 271"/>
                  <a:gd name="T8" fmla="*/ 4 w 92"/>
                  <a:gd name="T9" fmla="*/ 10 h 271"/>
                  <a:gd name="T10" fmla="*/ 8 w 92"/>
                  <a:gd name="T11" fmla="*/ 10 h 271"/>
                  <a:gd name="T12" fmla="*/ 8 w 92"/>
                  <a:gd name="T13" fmla="*/ 9 h 271"/>
                  <a:gd name="T14" fmla="*/ 9 w 92"/>
                  <a:gd name="T15" fmla="*/ 8 h 271"/>
                  <a:gd name="T16" fmla="*/ 13 w 92"/>
                  <a:gd name="T17" fmla="*/ 10 h 271"/>
                  <a:gd name="T18" fmla="*/ 19 w 92"/>
                  <a:gd name="T19" fmla="*/ 20 h 271"/>
                  <a:gd name="T20" fmla="*/ 21 w 92"/>
                  <a:gd name="T21" fmla="*/ 23 h 271"/>
                  <a:gd name="T22" fmla="*/ 76 w 92"/>
                  <a:gd name="T23" fmla="*/ 140 h 271"/>
                  <a:gd name="T24" fmla="*/ 83 w 92"/>
                  <a:gd name="T25" fmla="*/ 224 h 271"/>
                  <a:gd name="T26" fmla="*/ 82 w 92"/>
                  <a:gd name="T27" fmla="*/ 271 h 271"/>
                  <a:gd name="T28" fmla="*/ 89 w 92"/>
                  <a:gd name="T29" fmla="*/ 271 h 271"/>
                  <a:gd name="T30" fmla="*/ 90 w 92"/>
                  <a:gd name="T31" fmla="*/ 225 h 271"/>
                  <a:gd name="T32" fmla="*/ 82 w 92"/>
                  <a:gd name="T33" fmla="*/ 137 h 271"/>
                  <a:gd name="T34" fmla="*/ 27 w 92"/>
                  <a:gd name="T35" fmla="*/ 21 h 271"/>
                  <a:gd name="T36" fmla="*/ 25 w 92"/>
                  <a:gd name="T37" fmla="*/ 17 h 271"/>
                  <a:gd name="T38" fmla="*/ 18 w 92"/>
                  <a:gd name="T39" fmla="*/ 5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2" h="271">
                    <a:moveTo>
                      <a:pt x="18" y="5"/>
                    </a:moveTo>
                    <a:cubicBezTo>
                      <a:pt x="15" y="2"/>
                      <a:pt x="11" y="0"/>
                      <a:pt x="6" y="2"/>
                    </a:cubicBezTo>
                    <a:cubicBezTo>
                      <a:pt x="4" y="3"/>
                      <a:pt x="2" y="5"/>
                      <a:pt x="1" y="7"/>
                    </a:cubicBezTo>
                    <a:cubicBezTo>
                      <a:pt x="0" y="10"/>
                      <a:pt x="1" y="14"/>
                      <a:pt x="3" y="19"/>
                    </a:cubicBezTo>
                    <a:cubicBezTo>
                      <a:pt x="4" y="10"/>
                      <a:pt x="4" y="10"/>
                      <a:pt x="4" y="10"/>
                    </a:cubicBezTo>
                    <a:cubicBezTo>
                      <a:pt x="8" y="10"/>
                      <a:pt x="8" y="10"/>
                      <a:pt x="8" y="10"/>
                    </a:cubicBezTo>
                    <a:cubicBezTo>
                      <a:pt x="8" y="10"/>
                      <a:pt x="8" y="9"/>
                      <a:pt x="8" y="9"/>
                    </a:cubicBezTo>
                    <a:cubicBezTo>
                      <a:pt x="8" y="9"/>
                      <a:pt x="8" y="8"/>
                      <a:pt x="9" y="8"/>
                    </a:cubicBezTo>
                    <a:cubicBezTo>
                      <a:pt x="9" y="8"/>
                      <a:pt x="10" y="7"/>
                      <a:pt x="13" y="10"/>
                    </a:cubicBezTo>
                    <a:cubicBezTo>
                      <a:pt x="14" y="12"/>
                      <a:pt x="16" y="15"/>
                      <a:pt x="19" y="20"/>
                    </a:cubicBezTo>
                    <a:cubicBezTo>
                      <a:pt x="20" y="21"/>
                      <a:pt x="20" y="22"/>
                      <a:pt x="21" y="23"/>
                    </a:cubicBezTo>
                    <a:cubicBezTo>
                      <a:pt x="37" y="56"/>
                      <a:pt x="76" y="139"/>
                      <a:pt x="76" y="140"/>
                    </a:cubicBezTo>
                    <a:cubicBezTo>
                      <a:pt x="85" y="163"/>
                      <a:pt x="84" y="189"/>
                      <a:pt x="83" y="224"/>
                    </a:cubicBezTo>
                    <a:cubicBezTo>
                      <a:pt x="83" y="238"/>
                      <a:pt x="82" y="254"/>
                      <a:pt x="82" y="271"/>
                    </a:cubicBezTo>
                    <a:cubicBezTo>
                      <a:pt x="89" y="271"/>
                      <a:pt x="89" y="271"/>
                      <a:pt x="89" y="271"/>
                    </a:cubicBezTo>
                    <a:cubicBezTo>
                      <a:pt x="89" y="254"/>
                      <a:pt x="89" y="238"/>
                      <a:pt x="90" y="225"/>
                    </a:cubicBezTo>
                    <a:cubicBezTo>
                      <a:pt x="91" y="188"/>
                      <a:pt x="92" y="162"/>
                      <a:pt x="82" y="137"/>
                    </a:cubicBezTo>
                    <a:cubicBezTo>
                      <a:pt x="82" y="136"/>
                      <a:pt x="43" y="54"/>
                      <a:pt x="27" y="21"/>
                    </a:cubicBezTo>
                    <a:cubicBezTo>
                      <a:pt x="26" y="20"/>
                      <a:pt x="26" y="18"/>
                      <a:pt x="25" y="17"/>
                    </a:cubicBezTo>
                    <a:cubicBezTo>
                      <a:pt x="23" y="14"/>
                      <a:pt x="21" y="9"/>
                      <a:pt x="18" y="5"/>
                    </a:cubicBezTo>
                    <a:close/>
                  </a:path>
                </a:pathLst>
              </a:custGeom>
              <a:solidFill>
                <a:srgbClr val="3442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0"/>
              <p:cNvSpPr/>
              <p:nvPr/>
            </p:nvSpPr>
            <p:spPr bwMode="auto">
              <a:xfrm>
                <a:off x="11974513" y="1939925"/>
                <a:ext cx="392113" cy="1154113"/>
              </a:xfrm>
              <a:custGeom>
                <a:avLst/>
                <a:gdLst>
                  <a:gd name="T0" fmla="*/ 78 w 92"/>
                  <a:gd name="T1" fmla="*/ 12 h 271"/>
                  <a:gd name="T2" fmla="*/ 83 w 92"/>
                  <a:gd name="T3" fmla="*/ 8 h 271"/>
                  <a:gd name="T4" fmla="*/ 84 w 92"/>
                  <a:gd name="T5" fmla="*/ 9 h 271"/>
                  <a:gd name="T6" fmla="*/ 84 w 92"/>
                  <a:gd name="T7" fmla="*/ 12 h 271"/>
                  <a:gd name="T8" fmla="*/ 89 w 92"/>
                  <a:gd name="T9" fmla="*/ 12 h 271"/>
                  <a:gd name="T10" fmla="*/ 90 w 92"/>
                  <a:gd name="T11" fmla="*/ 18 h 271"/>
                  <a:gd name="T12" fmla="*/ 91 w 92"/>
                  <a:gd name="T13" fmla="*/ 7 h 271"/>
                  <a:gd name="T14" fmla="*/ 86 w 92"/>
                  <a:gd name="T15" fmla="*/ 2 h 271"/>
                  <a:gd name="T16" fmla="*/ 74 w 92"/>
                  <a:gd name="T17" fmla="*/ 5 h 271"/>
                  <a:gd name="T18" fmla="*/ 67 w 92"/>
                  <a:gd name="T19" fmla="*/ 17 h 271"/>
                  <a:gd name="T20" fmla="*/ 65 w 92"/>
                  <a:gd name="T21" fmla="*/ 21 h 271"/>
                  <a:gd name="T22" fmla="*/ 10 w 92"/>
                  <a:gd name="T23" fmla="*/ 137 h 271"/>
                  <a:gd name="T24" fmla="*/ 2 w 92"/>
                  <a:gd name="T25" fmla="*/ 225 h 271"/>
                  <a:gd name="T26" fmla="*/ 3 w 92"/>
                  <a:gd name="T27" fmla="*/ 271 h 271"/>
                  <a:gd name="T28" fmla="*/ 10 w 92"/>
                  <a:gd name="T29" fmla="*/ 271 h 271"/>
                  <a:gd name="T30" fmla="*/ 9 w 92"/>
                  <a:gd name="T31" fmla="*/ 224 h 271"/>
                  <a:gd name="T32" fmla="*/ 16 w 92"/>
                  <a:gd name="T33" fmla="*/ 140 h 271"/>
                  <a:gd name="T34" fmla="*/ 71 w 92"/>
                  <a:gd name="T35" fmla="*/ 25 h 271"/>
                  <a:gd name="T36" fmla="*/ 73 w 92"/>
                  <a:gd name="T37" fmla="*/ 20 h 271"/>
                  <a:gd name="T38" fmla="*/ 78 w 92"/>
                  <a:gd name="T39" fmla="*/ 1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2" h="271">
                    <a:moveTo>
                      <a:pt x="78" y="12"/>
                    </a:moveTo>
                    <a:cubicBezTo>
                      <a:pt x="81" y="7"/>
                      <a:pt x="83" y="8"/>
                      <a:pt x="83" y="8"/>
                    </a:cubicBezTo>
                    <a:cubicBezTo>
                      <a:pt x="84" y="8"/>
                      <a:pt x="84" y="9"/>
                      <a:pt x="84" y="9"/>
                    </a:cubicBezTo>
                    <a:cubicBezTo>
                      <a:pt x="84" y="10"/>
                      <a:pt x="85" y="10"/>
                      <a:pt x="84" y="12"/>
                    </a:cubicBezTo>
                    <a:cubicBezTo>
                      <a:pt x="89" y="12"/>
                      <a:pt x="89" y="12"/>
                      <a:pt x="89" y="12"/>
                    </a:cubicBezTo>
                    <a:cubicBezTo>
                      <a:pt x="90" y="18"/>
                      <a:pt x="90" y="18"/>
                      <a:pt x="90" y="18"/>
                    </a:cubicBezTo>
                    <a:cubicBezTo>
                      <a:pt x="91" y="13"/>
                      <a:pt x="92" y="10"/>
                      <a:pt x="91" y="7"/>
                    </a:cubicBezTo>
                    <a:cubicBezTo>
                      <a:pt x="90" y="5"/>
                      <a:pt x="88" y="3"/>
                      <a:pt x="86" y="2"/>
                    </a:cubicBezTo>
                    <a:cubicBezTo>
                      <a:pt x="81" y="0"/>
                      <a:pt x="78" y="2"/>
                      <a:pt x="74" y="5"/>
                    </a:cubicBezTo>
                    <a:cubicBezTo>
                      <a:pt x="71" y="9"/>
                      <a:pt x="69" y="14"/>
                      <a:pt x="67" y="17"/>
                    </a:cubicBezTo>
                    <a:cubicBezTo>
                      <a:pt x="66" y="18"/>
                      <a:pt x="66" y="19"/>
                      <a:pt x="65" y="21"/>
                    </a:cubicBezTo>
                    <a:cubicBezTo>
                      <a:pt x="49" y="54"/>
                      <a:pt x="10" y="136"/>
                      <a:pt x="10" y="137"/>
                    </a:cubicBezTo>
                    <a:cubicBezTo>
                      <a:pt x="0" y="162"/>
                      <a:pt x="1" y="188"/>
                      <a:pt x="2" y="225"/>
                    </a:cubicBezTo>
                    <a:cubicBezTo>
                      <a:pt x="3" y="238"/>
                      <a:pt x="3" y="254"/>
                      <a:pt x="3" y="271"/>
                    </a:cubicBezTo>
                    <a:cubicBezTo>
                      <a:pt x="10" y="271"/>
                      <a:pt x="10" y="271"/>
                      <a:pt x="10" y="271"/>
                    </a:cubicBezTo>
                    <a:cubicBezTo>
                      <a:pt x="10" y="254"/>
                      <a:pt x="9" y="238"/>
                      <a:pt x="9" y="224"/>
                    </a:cubicBezTo>
                    <a:cubicBezTo>
                      <a:pt x="8" y="189"/>
                      <a:pt x="7" y="163"/>
                      <a:pt x="16" y="140"/>
                    </a:cubicBezTo>
                    <a:cubicBezTo>
                      <a:pt x="16" y="139"/>
                      <a:pt x="54" y="59"/>
                      <a:pt x="71" y="25"/>
                    </a:cubicBezTo>
                    <a:cubicBezTo>
                      <a:pt x="71" y="23"/>
                      <a:pt x="72" y="22"/>
                      <a:pt x="73" y="20"/>
                    </a:cubicBezTo>
                    <a:cubicBezTo>
                      <a:pt x="75" y="16"/>
                      <a:pt x="77" y="13"/>
                      <a:pt x="78" y="12"/>
                    </a:cubicBezTo>
                    <a:close/>
                  </a:path>
                </a:pathLst>
              </a:custGeom>
              <a:solidFill>
                <a:srgbClr val="3442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1"/>
              <p:cNvSpPr/>
              <p:nvPr/>
            </p:nvSpPr>
            <p:spPr bwMode="auto">
              <a:xfrm>
                <a:off x="11739563" y="1820863"/>
                <a:ext cx="171450" cy="490538"/>
              </a:xfrm>
              <a:custGeom>
                <a:avLst/>
                <a:gdLst>
                  <a:gd name="T0" fmla="*/ 25 w 40"/>
                  <a:gd name="T1" fmla="*/ 7 h 115"/>
                  <a:gd name="T2" fmla="*/ 13 w 40"/>
                  <a:gd name="T3" fmla="*/ 0 h 115"/>
                  <a:gd name="T4" fmla="*/ 0 w 40"/>
                  <a:gd name="T5" fmla="*/ 10 h 115"/>
                  <a:gd name="T6" fmla="*/ 7 w 40"/>
                  <a:gd name="T7" fmla="*/ 12 h 115"/>
                  <a:gd name="T8" fmla="*/ 7 w 40"/>
                  <a:gd name="T9" fmla="*/ 12 h 115"/>
                  <a:gd name="T10" fmla="*/ 8 w 40"/>
                  <a:gd name="T11" fmla="*/ 9 h 115"/>
                  <a:gd name="T12" fmla="*/ 13 w 40"/>
                  <a:gd name="T13" fmla="*/ 7 h 115"/>
                  <a:gd name="T14" fmla="*/ 20 w 40"/>
                  <a:gd name="T15" fmla="*/ 14 h 115"/>
                  <a:gd name="T16" fmla="*/ 17 w 40"/>
                  <a:gd name="T17" fmla="*/ 19 h 115"/>
                  <a:gd name="T18" fmla="*/ 16 w 40"/>
                  <a:gd name="T19" fmla="*/ 20 h 115"/>
                  <a:gd name="T20" fmla="*/ 11 w 40"/>
                  <a:gd name="T21" fmla="*/ 28 h 115"/>
                  <a:gd name="T22" fmla="*/ 13 w 40"/>
                  <a:gd name="T23" fmla="*/ 28 h 115"/>
                  <a:gd name="T24" fmla="*/ 21 w 40"/>
                  <a:gd name="T25" fmla="*/ 25 h 115"/>
                  <a:gd name="T26" fmla="*/ 34 w 40"/>
                  <a:gd name="T27" fmla="*/ 115 h 115"/>
                  <a:gd name="T28" fmla="*/ 40 w 40"/>
                  <a:gd name="T29" fmla="*/ 114 h 115"/>
                  <a:gd name="T30" fmla="*/ 28 w 40"/>
                  <a:gd name="T31" fmla="*/ 23 h 115"/>
                  <a:gd name="T32" fmla="*/ 26 w 40"/>
                  <a:gd name="T33" fmla="*/ 12 h 115"/>
                  <a:gd name="T34" fmla="*/ 25 w 40"/>
                  <a:gd name="T35" fmla="*/ 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115">
                    <a:moveTo>
                      <a:pt x="25" y="7"/>
                    </a:moveTo>
                    <a:cubicBezTo>
                      <a:pt x="22" y="3"/>
                      <a:pt x="18" y="0"/>
                      <a:pt x="13" y="0"/>
                    </a:cubicBezTo>
                    <a:cubicBezTo>
                      <a:pt x="7" y="0"/>
                      <a:pt x="2" y="4"/>
                      <a:pt x="0" y="10"/>
                    </a:cubicBezTo>
                    <a:cubicBezTo>
                      <a:pt x="7" y="12"/>
                      <a:pt x="7" y="12"/>
                      <a:pt x="7" y="12"/>
                    </a:cubicBezTo>
                    <a:cubicBezTo>
                      <a:pt x="7" y="12"/>
                      <a:pt x="7" y="12"/>
                      <a:pt x="7" y="12"/>
                    </a:cubicBezTo>
                    <a:cubicBezTo>
                      <a:pt x="7" y="11"/>
                      <a:pt x="8" y="10"/>
                      <a:pt x="8" y="9"/>
                    </a:cubicBezTo>
                    <a:cubicBezTo>
                      <a:pt x="10" y="8"/>
                      <a:pt x="11" y="7"/>
                      <a:pt x="13" y="7"/>
                    </a:cubicBezTo>
                    <a:cubicBezTo>
                      <a:pt x="17" y="7"/>
                      <a:pt x="20" y="10"/>
                      <a:pt x="20" y="14"/>
                    </a:cubicBezTo>
                    <a:cubicBezTo>
                      <a:pt x="20" y="16"/>
                      <a:pt x="19" y="18"/>
                      <a:pt x="17" y="19"/>
                    </a:cubicBezTo>
                    <a:cubicBezTo>
                      <a:pt x="17" y="20"/>
                      <a:pt x="17" y="20"/>
                      <a:pt x="16" y="20"/>
                    </a:cubicBezTo>
                    <a:cubicBezTo>
                      <a:pt x="11" y="28"/>
                      <a:pt x="11" y="28"/>
                      <a:pt x="11" y="28"/>
                    </a:cubicBezTo>
                    <a:cubicBezTo>
                      <a:pt x="12" y="28"/>
                      <a:pt x="12" y="28"/>
                      <a:pt x="13" y="28"/>
                    </a:cubicBezTo>
                    <a:cubicBezTo>
                      <a:pt x="16" y="28"/>
                      <a:pt x="19" y="27"/>
                      <a:pt x="21" y="25"/>
                    </a:cubicBezTo>
                    <a:cubicBezTo>
                      <a:pt x="34" y="115"/>
                      <a:pt x="34" y="115"/>
                      <a:pt x="34" y="115"/>
                    </a:cubicBezTo>
                    <a:cubicBezTo>
                      <a:pt x="40" y="114"/>
                      <a:pt x="40" y="114"/>
                      <a:pt x="40" y="114"/>
                    </a:cubicBezTo>
                    <a:cubicBezTo>
                      <a:pt x="28" y="23"/>
                      <a:pt x="28" y="23"/>
                      <a:pt x="28" y="23"/>
                    </a:cubicBezTo>
                    <a:cubicBezTo>
                      <a:pt x="26" y="12"/>
                      <a:pt x="26" y="12"/>
                      <a:pt x="26" y="12"/>
                    </a:cubicBezTo>
                    <a:cubicBezTo>
                      <a:pt x="26" y="10"/>
                      <a:pt x="25" y="9"/>
                      <a:pt x="25" y="7"/>
                    </a:cubicBezTo>
                    <a:close/>
                  </a:path>
                </a:pathLst>
              </a:custGeom>
              <a:solidFill>
                <a:srgbClr val="3442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2"/>
              <p:cNvSpPr/>
              <p:nvPr/>
            </p:nvSpPr>
            <p:spPr bwMode="auto">
              <a:xfrm>
                <a:off x="11939588" y="1820863"/>
                <a:ext cx="171450" cy="490538"/>
              </a:xfrm>
              <a:custGeom>
                <a:avLst/>
                <a:gdLst>
                  <a:gd name="T0" fmla="*/ 22 w 40"/>
                  <a:gd name="T1" fmla="*/ 19 h 115"/>
                  <a:gd name="T2" fmla="*/ 20 w 40"/>
                  <a:gd name="T3" fmla="*/ 14 h 115"/>
                  <a:gd name="T4" fmla="*/ 27 w 40"/>
                  <a:gd name="T5" fmla="*/ 7 h 115"/>
                  <a:gd name="T6" fmla="*/ 31 w 40"/>
                  <a:gd name="T7" fmla="*/ 8 h 115"/>
                  <a:gd name="T8" fmla="*/ 34 w 40"/>
                  <a:gd name="T9" fmla="*/ 12 h 115"/>
                  <a:gd name="T10" fmla="*/ 34 w 40"/>
                  <a:gd name="T11" fmla="*/ 12 h 115"/>
                  <a:gd name="T12" fmla="*/ 40 w 40"/>
                  <a:gd name="T13" fmla="*/ 10 h 115"/>
                  <a:gd name="T14" fmla="*/ 27 w 40"/>
                  <a:gd name="T15" fmla="*/ 0 h 115"/>
                  <a:gd name="T16" fmla="*/ 15 w 40"/>
                  <a:gd name="T17" fmla="*/ 8 h 115"/>
                  <a:gd name="T18" fmla="*/ 14 w 40"/>
                  <a:gd name="T19" fmla="*/ 12 h 115"/>
                  <a:gd name="T20" fmla="*/ 12 w 40"/>
                  <a:gd name="T21" fmla="*/ 24 h 115"/>
                  <a:gd name="T22" fmla="*/ 0 w 40"/>
                  <a:gd name="T23" fmla="*/ 114 h 115"/>
                  <a:gd name="T24" fmla="*/ 6 w 40"/>
                  <a:gd name="T25" fmla="*/ 115 h 115"/>
                  <a:gd name="T26" fmla="*/ 19 w 40"/>
                  <a:gd name="T27" fmla="*/ 25 h 115"/>
                  <a:gd name="T28" fmla="*/ 27 w 40"/>
                  <a:gd name="T29" fmla="*/ 28 h 115"/>
                  <a:gd name="T30" fmla="*/ 28 w 40"/>
                  <a:gd name="T31" fmla="*/ 28 h 115"/>
                  <a:gd name="T32" fmla="*/ 23 w 40"/>
                  <a:gd name="T33" fmla="*/ 20 h 115"/>
                  <a:gd name="T34" fmla="*/ 22 w 40"/>
                  <a:gd name="T35"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115">
                    <a:moveTo>
                      <a:pt x="22" y="19"/>
                    </a:moveTo>
                    <a:cubicBezTo>
                      <a:pt x="21" y="18"/>
                      <a:pt x="20" y="16"/>
                      <a:pt x="20" y="14"/>
                    </a:cubicBezTo>
                    <a:cubicBezTo>
                      <a:pt x="20" y="10"/>
                      <a:pt x="23" y="7"/>
                      <a:pt x="27" y="7"/>
                    </a:cubicBezTo>
                    <a:cubicBezTo>
                      <a:pt x="28" y="7"/>
                      <a:pt x="30" y="8"/>
                      <a:pt x="31" y="8"/>
                    </a:cubicBezTo>
                    <a:cubicBezTo>
                      <a:pt x="32" y="9"/>
                      <a:pt x="33" y="10"/>
                      <a:pt x="34" y="12"/>
                    </a:cubicBezTo>
                    <a:cubicBezTo>
                      <a:pt x="34" y="12"/>
                      <a:pt x="34" y="12"/>
                      <a:pt x="34" y="12"/>
                    </a:cubicBezTo>
                    <a:cubicBezTo>
                      <a:pt x="40" y="10"/>
                      <a:pt x="40" y="10"/>
                      <a:pt x="40" y="10"/>
                    </a:cubicBezTo>
                    <a:cubicBezTo>
                      <a:pt x="39" y="5"/>
                      <a:pt x="33" y="0"/>
                      <a:pt x="27" y="0"/>
                    </a:cubicBezTo>
                    <a:cubicBezTo>
                      <a:pt x="22" y="0"/>
                      <a:pt x="17" y="3"/>
                      <a:pt x="15" y="8"/>
                    </a:cubicBezTo>
                    <a:cubicBezTo>
                      <a:pt x="14" y="9"/>
                      <a:pt x="14" y="11"/>
                      <a:pt x="14" y="12"/>
                    </a:cubicBezTo>
                    <a:cubicBezTo>
                      <a:pt x="12" y="24"/>
                      <a:pt x="12" y="24"/>
                      <a:pt x="12" y="24"/>
                    </a:cubicBezTo>
                    <a:cubicBezTo>
                      <a:pt x="0" y="114"/>
                      <a:pt x="0" y="114"/>
                      <a:pt x="0" y="114"/>
                    </a:cubicBezTo>
                    <a:cubicBezTo>
                      <a:pt x="6" y="115"/>
                      <a:pt x="6" y="115"/>
                      <a:pt x="6" y="115"/>
                    </a:cubicBezTo>
                    <a:cubicBezTo>
                      <a:pt x="19" y="25"/>
                      <a:pt x="19" y="25"/>
                      <a:pt x="19" y="25"/>
                    </a:cubicBezTo>
                    <a:cubicBezTo>
                      <a:pt x="21" y="27"/>
                      <a:pt x="24" y="28"/>
                      <a:pt x="27" y="28"/>
                    </a:cubicBezTo>
                    <a:cubicBezTo>
                      <a:pt x="28" y="28"/>
                      <a:pt x="28" y="28"/>
                      <a:pt x="28" y="28"/>
                    </a:cubicBezTo>
                    <a:cubicBezTo>
                      <a:pt x="23" y="20"/>
                      <a:pt x="23" y="20"/>
                      <a:pt x="23" y="20"/>
                    </a:cubicBezTo>
                    <a:cubicBezTo>
                      <a:pt x="23" y="20"/>
                      <a:pt x="23" y="19"/>
                      <a:pt x="22" y="19"/>
                    </a:cubicBezTo>
                    <a:close/>
                  </a:path>
                </a:pathLst>
              </a:custGeom>
              <a:solidFill>
                <a:srgbClr val="3442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3"/>
              <p:cNvSpPr/>
              <p:nvPr/>
            </p:nvSpPr>
            <p:spPr bwMode="auto">
              <a:xfrm>
                <a:off x="12025313" y="1851025"/>
                <a:ext cx="265113" cy="179388"/>
              </a:xfrm>
              <a:custGeom>
                <a:avLst/>
                <a:gdLst>
                  <a:gd name="T0" fmla="*/ 62 w 62"/>
                  <a:gd name="T1" fmla="*/ 26 h 42"/>
                  <a:gd name="T2" fmla="*/ 61 w 62"/>
                  <a:gd name="T3" fmla="*/ 21 h 42"/>
                  <a:gd name="T4" fmla="*/ 49 w 62"/>
                  <a:gd name="T5" fmla="*/ 22 h 42"/>
                  <a:gd name="T6" fmla="*/ 44 w 62"/>
                  <a:gd name="T7" fmla="*/ 11 h 42"/>
                  <a:gd name="T8" fmla="*/ 32 w 62"/>
                  <a:gd name="T9" fmla="*/ 13 h 42"/>
                  <a:gd name="T10" fmla="*/ 26 w 62"/>
                  <a:gd name="T11" fmla="*/ 2 h 42"/>
                  <a:gd name="T12" fmla="*/ 20 w 62"/>
                  <a:gd name="T13" fmla="*/ 3 h 42"/>
                  <a:gd name="T14" fmla="*/ 14 w 62"/>
                  <a:gd name="T15" fmla="*/ 5 h 42"/>
                  <a:gd name="T16" fmla="*/ 14 w 62"/>
                  <a:gd name="T17" fmla="*/ 5 h 42"/>
                  <a:gd name="T18" fmla="*/ 11 w 62"/>
                  <a:gd name="T19" fmla="*/ 1 h 42"/>
                  <a:gd name="T20" fmla="*/ 7 w 62"/>
                  <a:gd name="T21" fmla="*/ 0 h 42"/>
                  <a:gd name="T22" fmla="*/ 0 w 62"/>
                  <a:gd name="T23" fmla="*/ 7 h 42"/>
                  <a:gd name="T24" fmla="*/ 2 w 62"/>
                  <a:gd name="T25" fmla="*/ 12 h 42"/>
                  <a:gd name="T26" fmla="*/ 3 w 62"/>
                  <a:gd name="T27" fmla="*/ 12 h 42"/>
                  <a:gd name="T28" fmla="*/ 3 w 62"/>
                  <a:gd name="T29" fmla="*/ 13 h 42"/>
                  <a:gd name="T30" fmla="*/ 8 w 62"/>
                  <a:gd name="T31" fmla="*/ 21 h 42"/>
                  <a:gd name="T32" fmla="*/ 9 w 62"/>
                  <a:gd name="T33" fmla="*/ 21 h 42"/>
                  <a:gd name="T34" fmla="*/ 19 w 62"/>
                  <a:gd name="T35" fmla="*/ 18 h 42"/>
                  <a:gd name="T36" fmla="*/ 25 w 62"/>
                  <a:gd name="T37" fmla="*/ 28 h 42"/>
                  <a:gd name="T38" fmla="*/ 36 w 62"/>
                  <a:gd name="T39" fmla="*/ 26 h 42"/>
                  <a:gd name="T40" fmla="*/ 40 w 62"/>
                  <a:gd name="T41" fmla="*/ 36 h 42"/>
                  <a:gd name="T42" fmla="*/ 51 w 62"/>
                  <a:gd name="T43" fmla="*/ 35 h 42"/>
                  <a:gd name="T44" fmla="*/ 53 w 62"/>
                  <a:gd name="T45" fmla="*/ 42 h 42"/>
                  <a:gd name="T46" fmla="*/ 55 w 62"/>
                  <a:gd name="T47" fmla="*/ 38 h 42"/>
                  <a:gd name="T48" fmla="*/ 62 w 62"/>
                  <a:gd name="T49" fmla="*/ 2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2" h="42">
                    <a:moveTo>
                      <a:pt x="62" y="26"/>
                    </a:moveTo>
                    <a:cubicBezTo>
                      <a:pt x="61" y="21"/>
                      <a:pt x="61" y="21"/>
                      <a:pt x="61" y="21"/>
                    </a:cubicBezTo>
                    <a:cubicBezTo>
                      <a:pt x="49" y="22"/>
                      <a:pt x="49" y="22"/>
                      <a:pt x="49" y="22"/>
                    </a:cubicBezTo>
                    <a:cubicBezTo>
                      <a:pt x="44" y="11"/>
                      <a:pt x="44" y="11"/>
                      <a:pt x="44" y="11"/>
                    </a:cubicBezTo>
                    <a:cubicBezTo>
                      <a:pt x="32" y="13"/>
                      <a:pt x="32" y="13"/>
                      <a:pt x="32" y="13"/>
                    </a:cubicBezTo>
                    <a:cubicBezTo>
                      <a:pt x="26" y="2"/>
                      <a:pt x="26" y="2"/>
                      <a:pt x="26" y="2"/>
                    </a:cubicBezTo>
                    <a:cubicBezTo>
                      <a:pt x="20" y="3"/>
                      <a:pt x="20" y="3"/>
                      <a:pt x="20" y="3"/>
                    </a:cubicBezTo>
                    <a:cubicBezTo>
                      <a:pt x="14" y="5"/>
                      <a:pt x="14" y="5"/>
                      <a:pt x="14" y="5"/>
                    </a:cubicBezTo>
                    <a:cubicBezTo>
                      <a:pt x="14" y="5"/>
                      <a:pt x="14" y="5"/>
                      <a:pt x="14" y="5"/>
                    </a:cubicBezTo>
                    <a:cubicBezTo>
                      <a:pt x="11" y="1"/>
                      <a:pt x="11" y="1"/>
                      <a:pt x="11" y="1"/>
                    </a:cubicBezTo>
                    <a:cubicBezTo>
                      <a:pt x="10" y="1"/>
                      <a:pt x="8" y="0"/>
                      <a:pt x="7" y="0"/>
                    </a:cubicBezTo>
                    <a:cubicBezTo>
                      <a:pt x="3" y="0"/>
                      <a:pt x="0" y="3"/>
                      <a:pt x="0" y="7"/>
                    </a:cubicBezTo>
                    <a:cubicBezTo>
                      <a:pt x="0" y="9"/>
                      <a:pt x="1" y="11"/>
                      <a:pt x="2" y="12"/>
                    </a:cubicBezTo>
                    <a:cubicBezTo>
                      <a:pt x="3" y="12"/>
                      <a:pt x="3" y="12"/>
                      <a:pt x="3" y="12"/>
                    </a:cubicBezTo>
                    <a:cubicBezTo>
                      <a:pt x="3" y="13"/>
                      <a:pt x="3" y="13"/>
                      <a:pt x="3" y="13"/>
                    </a:cubicBezTo>
                    <a:cubicBezTo>
                      <a:pt x="8" y="21"/>
                      <a:pt x="8" y="21"/>
                      <a:pt x="8" y="21"/>
                    </a:cubicBezTo>
                    <a:cubicBezTo>
                      <a:pt x="9" y="21"/>
                      <a:pt x="9" y="21"/>
                      <a:pt x="9" y="21"/>
                    </a:cubicBezTo>
                    <a:cubicBezTo>
                      <a:pt x="19" y="18"/>
                      <a:pt x="19" y="18"/>
                      <a:pt x="19" y="18"/>
                    </a:cubicBezTo>
                    <a:cubicBezTo>
                      <a:pt x="25" y="28"/>
                      <a:pt x="25" y="28"/>
                      <a:pt x="25" y="28"/>
                    </a:cubicBezTo>
                    <a:cubicBezTo>
                      <a:pt x="36" y="26"/>
                      <a:pt x="36" y="26"/>
                      <a:pt x="36" y="26"/>
                    </a:cubicBezTo>
                    <a:cubicBezTo>
                      <a:pt x="40" y="36"/>
                      <a:pt x="40" y="36"/>
                      <a:pt x="40" y="36"/>
                    </a:cubicBezTo>
                    <a:cubicBezTo>
                      <a:pt x="51" y="35"/>
                      <a:pt x="51" y="35"/>
                      <a:pt x="51" y="35"/>
                    </a:cubicBezTo>
                    <a:cubicBezTo>
                      <a:pt x="53" y="42"/>
                      <a:pt x="53" y="42"/>
                      <a:pt x="53" y="42"/>
                    </a:cubicBezTo>
                    <a:cubicBezTo>
                      <a:pt x="54" y="40"/>
                      <a:pt x="54" y="39"/>
                      <a:pt x="55" y="38"/>
                    </a:cubicBezTo>
                    <a:cubicBezTo>
                      <a:pt x="57" y="35"/>
                      <a:pt x="59" y="30"/>
                      <a:pt x="62" y="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4"/>
              <p:cNvSpPr/>
              <p:nvPr/>
            </p:nvSpPr>
            <p:spPr bwMode="auto">
              <a:xfrm>
                <a:off x="11845925" y="1817688"/>
                <a:ext cx="158750" cy="106363"/>
              </a:xfrm>
              <a:custGeom>
                <a:avLst/>
                <a:gdLst>
                  <a:gd name="T0" fmla="*/ 37 w 37"/>
                  <a:gd name="T1" fmla="*/ 9 h 25"/>
                  <a:gd name="T2" fmla="*/ 28 w 37"/>
                  <a:gd name="T3" fmla="*/ 0 h 25"/>
                  <a:gd name="T4" fmla="*/ 18 w 37"/>
                  <a:gd name="T5" fmla="*/ 7 h 25"/>
                  <a:gd name="T6" fmla="*/ 8 w 37"/>
                  <a:gd name="T7" fmla="*/ 0 h 25"/>
                  <a:gd name="T8" fmla="*/ 0 w 37"/>
                  <a:gd name="T9" fmla="*/ 8 h 25"/>
                  <a:gd name="T10" fmla="*/ 1 w 37"/>
                  <a:gd name="T11" fmla="*/ 13 h 25"/>
                  <a:gd name="T12" fmla="*/ 3 w 37"/>
                  <a:gd name="T13" fmla="*/ 24 h 25"/>
                  <a:gd name="T14" fmla="*/ 9 w 37"/>
                  <a:gd name="T15" fmla="*/ 18 h 25"/>
                  <a:gd name="T16" fmla="*/ 18 w 37"/>
                  <a:gd name="T17" fmla="*/ 24 h 25"/>
                  <a:gd name="T18" fmla="*/ 27 w 37"/>
                  <a:gd name="T19" fmla="*/ 18 h 25"/>
                  <a:gd name="T20" fmla="*/ 34 w 37"/>
                  <a:gd name="T21" fmla="*/ 25 h 25"/>
                  <a:gd name="T22" fmla="*/ 36 w 37"/>
                  <a:gd name="T23" fmla="*/ 13 h 25"/>
                  <a:gd name="T24" fmla="*/ 37 w 37"/>
                  <a:gd name="T25"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25">
                    <a:moveTo>
                      <a:pt x="37" y="9"/>
                    </a:moveTo>
                    <a:cubicBezTo>
                      <a:pt x="28" y="0"/>
                      <a:pt x="28" y="0"/>
                      <a:pt x="28" y="0"/>
                    </a:cubicBezTo>
                    <a:cubicBezTo>
                      <a:pt x="18" y="7"/>
                      <a:pt x="18" y="7"/>
                      <a:pt x="18" y="7"/>
                    </a:cubicBezTo>
                    <a:cubicBezTo>
                      <a:pt x="8" y="0"/>
                      <a:pt x="8" y="0"/>
                      <a:pt x="8" y="0"/>
                    </a:cubicBezTo>
                    <a:cubicBezTo>
                      <a:pt x="0" y="8"/>
                      <a:pt x="0" y="8"/>
                      <a:pt x="0" y="8"/>
                    </a:cubicBezTo>
                    <a:cubicBezTo>
                      <a:pt x="0" y="10"/>
                      <a:pt x="1" y="11"/>
                      <a:pt x="1" y="13"/>
                    </a:cubicBezTo>
                    <a:cubicBezTo>
                      <a:pt x="3" y="24"/>
                      <a:pt x="3" y="24"/>
                      <a:pt x="3" y="24"/>
                    </a:cubicBezTo>
                    <a:cubicBezTo>
                      <a:pt x="9" y="18"/>
                      <a:pt x="9" y="18"/>
                      <a:pt x="9" y="18"/>
                    </a:cubicBezTo>
                    <a:cubicBezTo>
                      <a:pt x="18" y="24"/>
                      <a:pt x="18" y="24"/>
                      <a:pt x="18" y="24"/>
                    </a:cubicBezTo>
                    <a:cubicBezTo>
                      <a:pt x="27" y="18"/>
                      <a:pt x="27" y="18"/>
                      <a:pt x="27" y="18"/>
                    </a:cubicBezTo>
                    <a:cubicBezTo>
                      <a:pt x="34" y="25"/>
                      <a:pt x="34" y="25"/>
                      <a:pt x="34" y="25"/>
                    </a:cubicBezTo>
                    <a:cubicBezTo>
                      <a:pt x="36" y="13"/>
                      <a:pt x="36" y="13"/>
                      <a:pt x="36" y="13"/>
                    </a:cubicBezTo>
                    <a:cubicBezTo>
                      <a:pt x="36" y="12"/>
                      <a:pt x="36" y="10"/>
                      <a:pt x="37"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5"/>
              <p:cNvSpPr/>
              <p:nvPr/>
            </p:nvSpPr>
            <p:spPr bwMode="auto">
              <a:xfrm>
                <a:off x="11466513" y="1982788"/>
                <a:ext cx="106363" cy="111125"/>
              </a:xfrm>
              <a:custGeom>
                <a:avLst/>
                <a:gdLst>
                  <a:gd name="T0" fmla="*/ 17 w 25"/>
                  <a:gd name="T1" fmla="*/ 0 h 26"/>
                  <a:gd name="T2" fmla="*/ 12 w 25"/>
                  <a:gd name="T3" fmla="*/ 0 h 26"/>
                  <a:gd name="T4" fmla="*/ 8 w 25"/>
                  <a:gd name="T5" fmla="*/ 0 h 26"/>
                  <a:gd name="T6" fmla="*/ 7 w 25"/>
                  <a:gd name="T7" fmla="*/ 9 h 26"/>
                  <a:gd name="T8" fmla="*/ 6 w 25"/>
                  <a:gd name="T9" fmla="*/ 12 h 26"/>
                  <a:gd name="T10" fmla="*/ 0 w 25"/>
                  <a:gd name="T11" fmla="*/ 13 h 26"/>
                  <a:gd name="T12" fmla="*/ 1 w 25"/>
                  <a:gd name="T13" fmla="*/ 26 h 26"/>
                  <a:gd name="T14" fmla="*/ 17 w 25"/>
                  <a:gd name="T15" fmla="*/ 24 h 26"/>
                  <a:gd name="T16" fmla="*/ 20 w 25"/>
                  <a:gd name="T17" fmla="*/ 14 h 26"/>
                  <a:gd name="T18" fmla="*/ 25 w 25"/>
                  <a:gd name="T19" fmla="*/ 13 h 26"/>
                  <a:gd name="T20" fmla="*/ 23 w 25"/>
                  <a:gd name="T21" fmla="*/ 10 h 26"/>
                  <a:gd name="T22" fmla="*/ 17 w 25"/>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26">
                    <a:moveTo>
                      <a:pt x="17" y="0"/>
                    </a:moveTo>
                    <a:cubicBezTo>
                      <a:pt x="12" y="0"/>
                      <a:pt x="12" y="0"/>
                      <a:pt x="12" y="0"/>
                    </a:cubicBezTo>
                    <a:cubicBezTo>
                      <a:pt x="8" y="0"/>
                      <a:pt x="8" y="0"/>
                      <a:pt x="8" y="0"/>
                    </a:cubicBezTo>
                    <a:cubicBezTo>
                      <a:pt x="7" y="9"/>
                      <a:pt x="7" y="9"/>
                      <a:pt x="7" y="9"/>
                    </a:cubicBezTo>
                    <a:cubicBezTo>
                      <a:pt x="6" y="12"/>
                      <a:pt x="6" y="12"/>
                      <a:pt x="6" y="12"/>
                    </a:cubicBezTo>
                    <a:cubicBezTo>
                      <a:pt x="0" y="13"/>
                      <a:pt x="0" y="13"/>
                      <a:pt x="0" y="13"/>
                    </a:cubicBezTo>
                    <a:cubicBezTo>
                      <a:pt x="1" y="26"/>
                      <a:pt x="1" y="26"/>
                      <a:pt x="1" y="26"/>
                    </a:cubicBezTo>
                    <a:cubicBezTo>
                      <a:pt x="17" y="24"/>
                      <a:pt x="17" y="24"/>
                      <a:pt x="17" y="24"/>
                    </a:cubicBezTo>
                    <a:cubicBezTo>
                      <a:pt x="20" y="14"/>
                      <a:pt x="20" y="14"/>
                      <a:pt x="20" y="14"/>
                    </a:cubicBezTo>
                    <a:cubicBezTo>
                      <a:pt x="25" y="13"/>
                      <a:pt x="25" y="13"/>
                      <a:pt x="25" y="13"/>
                    </a:cubicBezTo>
                    <a:cubicBezTo>
                      <a:pt x="24" y="12"/>
                      <a:pt x="24" y="11"/>
                      <a:pt x="23" y="10"/>
                    </a:cubicBezTo>
                    <a:cubicBezTo>
                      <a:pt x="20" y="5"/>
                      <a:pt x="18" y="2"/>
                      <a:pt x="1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6"/>
              <p:cNvSpPr/>
              <p:nvPr/>
            </p:nvSpPr>
            <p:spPr bwMode="auto">
              <a:xfrm>
                <a:off x="12277725" y="1992313"/>
                <a:ext cx="114300" cy="109538"/>
              </a:xfrm>
              <a:custGeom>
                <a:avLst/>
                <a:gdLst>
                  <a:gd name="T0" fmla="*/ 20 w 27"/>
                  <a:gd name="T1" fmla="*/ 12 h 26"/>
                  <a:gd name="T2" fmla="*/ 19 w 27"/>
                  <a:gd name="T3" fmla="*/ 6 h 26"/>
                  <a:gd name="T4" fmla="*/ 18 w 27"/>
                  <a:gd name="T5" fmla="*/ 0 h 26"/>
                  <a:gd name="T6" fmla="*/ 13 w 27"/>
                  <a:gd name="T7" fmla="*/ 0 h 26"/>
                  <a:gd name="T8" fmla="*/ 7 w 27"/>
                  <a:gd name="T9" fmla="*/ 0 h 26"/>
                  <a:gd name="T10" fmla="*/ 2 w 27"/>
                  <a:gd name="T11" fmla="*/ 8 h 26"/>
                  <a:gd name="T12" fmla="*/ 0 w 27"/>
                  <a:gd name="T13" fmla="*/ 13 h 26"/>
                  <a:gd name="T14" fmla="*/ 7 w 27"/>
                  <a:gd name="T15" fmla="*/ 13 h 26"/>
                  <a:gd name="T16" fmla="*/ 9 w 27"/>
                  <a:gd name="T17" fmla="*/ 24 h 26"/>
                  <a:gd name="T18" fmla="*/ 25 w 27"/>
                  <a:gd name="T19" fmla="*/ 26 h 26"/>
                  <a:gd name="T20" fmla="*/ 27 w 27"/>
                  <a:gd name="T21" fmla="*/ 13 h 26"/>
                  <a:gd name="T22" fmla="*/ 20 w 27"/>
                  <a:gd name="T23"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26">
                    <a:moveTo>
                      <a:pt x="20" y="12"/>
                    </a:moveTo>
                    <a:cubicBezTo>
                      <a:pt x="19" y="6"/>
                      <a:pt x="19" y="6"/>
                      <a:pt x="19" y="6"/>
                    </a:cubicBezTo>
                    <a:cubicBezTo>
                      <a:pt x="18" y="0"/>
                      <a:pt x="18" y="0"/>
                      <a:pt x="18" y="0"/>
                    </a:cubicBezTo>
                    <a:cubicBezTo>
                      <a:pt x="13" y="0"/>
                      <a:pt x="13" y="0"/>
                      <a:pt x="13" y="0"/>
                    </a:cubicBezTo>
                    <a:cubicBezTo>
                      <a:pt x="7" y="0"/>
                      <a:pt x="7" y="0"/>
                      <a:pt x="7" y="0"/>
                    </a:cubicBezTo>
                    <a:cubicBezTo>
                      <a:pt x="6" y="1"/>
                      <a:pt x="4" y="4"/>
                      <a:pt x="2" y="8"/>
                    </a:cubicBezTo>
                    <a:cubicBezTo>
                      <a:pt x="1" y="10"/>
                      <a:pt x="0" y="11"/>
                      <a:pt x="0" y="13"/>
                    </a:cubicBezTo>
                    <a:cubicBezTo>
                      <a:pt x="7" y="13"/>
                      <a:pt x="7" y="13"/>
                      <a:pt x="7" y="13"/>
                    </a:cubicBezTo>
                    <a:cubicBezTo>
                      <a:pt x="9" y="24"/>
                      <a:pt x="9" y="24"/>
                      <a:pt x="9" y="24"/>
                    </a:cubicBezTo>
                    <a:cubicBezTo>
                      <a:pt x="25" y="26"/>
                      <a:pt x="25" y="26"/>
                      <a:pt x="25" y="26"/>
                    </a:cubicBezTo>
                    <a:cubicBezTo>
                      <a:pt x="27" y="13"/>
                      <a:pt x="27" y="13"/>
                      <a:pt x="27" y="13"/>
                    </a:cubicBezTo>
                    <a:lnTo>
                      <a:pt x="20" y="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7"/>
              <p:cNvSpPr/>
              <p:nvPr/>
            </p:nvSpPr>
            <p:spPr bwMode="auto">
              <a:xfrm>
                <a:off x="11560175" y="1851025"/>
                <a:ext cx="265113" cy="179388"/>
              </a:xfrm>
              <a:custGeom>
                <a:avLst/>
                <a:gdLst>
                  <a:gd name="T0" fmla="*/ 59 w 62"/>
                  <a:gd name="T1" fmla="*/ 12 h 42"/>
                  <a:gd name="T2" fmla="*/ 59 w 62"/>
                  <a:gd name="T3" fmla="*/ 12 h 42"/>
                  <a:gd name="T4" fmla="*/ 62 w 62"/>
                  <a:gd name="T5" fmla="*/ 7 h 42"/>
                  <a:gd name="T6" fmla="*/ 55 w 62"/>
                  <a:gd name="T7" fmla="*/ 0 h 42"/>
                  <a:gd name="T8" fmla="*/ 50 w 62"/>
                  <a:gd name="T9" fmla="*/ 2 h 42"/>
                  <a:gd name="T10" fmla="*/ 49 w 62"/>
                  <a:gd name="T11" fmla="*/ 5 h 42"/>
                  <a:gd name="T12" fmla="*/ 49 w 62"/>
                  <a:gd name="T13" fmla="*/ 5 h 42"/>
                  <a:gd name="T14" fmla="*/ 42 w 62"/>
                  <a:gd name="T15" fmla="*/ 3 h 42"/>
                  <a:gd name="T16" fmla="*/ 36 w 62"/>
                  <a:gd name="T17" fmla="*/ 1 h 42"/>
                  <a:gd name="T18" fmla="*/ 30 w 62"/>
                  <a:gd name="T19" fmla="*/ 12 h 42"/>
                  <a:gd name="T20" fmla="*/ 18 w 62"/>
                  <a:gd name="T21" fmla="*/ 10 h 42"/>
                  <a:gd name="T22" fmla="*/ 14 w 62"/>
                  <a:gd name="T23" fmla="*/ 20 h 42"/>
                  <a:gd name="T24" fmla="*/ 2 w 62"/>
                  <a:gd name="T25" fmla="*/ 20 h 42"/>
                  <a:gd name="T26" fmla="*/ 0 w 62"/>
                  <a:gd name="T27" fmla="*/ 26 h 42"/>
                  <a:gd name="T28" fmla="*/ 7 w 62"/>
                  <a:gd name="T29" fmla="*/ 38 h 42"/>
                  <a:gd name="T30" fmla="*/ 9 w 62"/>
                  <a:gd name="T31" fmla="*/ 42 h 42"/>
                  <a:gd name="T32" fmla="*/ 12 w 62"/>
                  <a:gd name="T33" fmla="*/ 34 h 42"/>
                  <a:gd name="T34" fmla="*/ 22 w 62"/>
                  <a:gd name="T35" fmla="*/ 35 h 42"/>
                  <a:gd name="T36" fmla="*/ 27 w 62"/>
                  <a:gd name="T37" fmla="*/ 25 h 42"/>
                  <a:gd name="T38" fmla="*/ 37 w 62"/>
                  <a:gd name="T39" fmla="*/ 27 h 42"/>
                  <a:gd name="T40" fmla="*/ 42 w 62"/>
                  <a:gd name="T41" fmla="*/ 18 h 42"/>
                  <a:gd name="T42" fmla="*/ 53 w 62"/>
                  <a:gd name="T43" fmla="*/ 21 h 42"/>
                  <a:gd name="T44" fmla="*/ 53 w 62"/>
                  <a:gd name="T45" fmla="*/ 21 h 42"/>
                  <a:gd name="T46" fmla="*/ 58 w 62"/>
                  <a:gd name="T47" fmla="*/ 13 h 42"/>
                  <a:gd name="T48" fmla="*/ 59 w 62"/>
                  <a:gd name="T49"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2" h="42">
                    <a:moveTo>
                      <a:pt x="59" y="12"/>
                    </a:moveTo>
                    <a:cubicBezTo>
                      <a:pt x="59" y="12"/>
                      <a:pt x="59" y="12"/>
                      <a:pt x="59" y="12"/>
                    </a:cubicBezTo>
                    <a:cubicBezTo>
                      <a:pt x="61" y="11"/>
                      <a:pt x="62" y="9"/>
                      <a:pt x="62" y="7"/>
                    </a:cubicBezTo>
                    <a:cubicBezTo>
                      <a:pt x="62" y="3"/>
                      <a:pt x="59" y="0"/>
                      <a:pt x="55" y="0"/>
                    </a:cubicBezTo>
                    <a:cubicBezTo>
                      <a:pt x="53" y="0"/>
                      <a:pt x="52" y="1"/>
                      <a:pt x="50" y="2"/>
                    </a:cubicBezTo>
                    <a:cubicBezTo>
                      <a:pt x="49" y="5"/>
                      <a:pt x="49" y="5"/>
                      <a:pt x="49" y="5"/>
                    </a:cubicBezTo>
                    <a:cubicBezTo>
                      <a:pt x="49" y="5"/>
                      <a:pt x="49" y="5"/>
                      <a:pt x="49" y="5"/>
                    </a:cubicBezTo>
                    <a:cubicBezTo>
                      <a:pt x="42" y="3"/>
                      <a:pt x="42" y="3"/>
                      <a:pt x="42" y="3"/>
                    </a:cubicBezTo>
                    <a:cubicBezTo>
                      <a:pt x="36" y="1"/>
                      <a:pt x="36" y="1"/>
                      <a:pt x="36" y="1"/>
                    </a:cubicBezTo>
                    <a:cubicBezTo>
                      <a:pt x="30" y="12"/>
                      <a:pt x="30" y="12"/>
                      <a:pt x="30" y="12"/>
                    </a:cubicBezTo>
                    <a:cubicBezTo>
                      <a:pt x="18" y="10"/>
                      <a:pt x="18" y="10"/>
                      <a:pt x="18" y="10"/>
                    </a:cubicBezTo>
                    <a:cubicBezTo>
                      <a:pt x="14" y="20"/>
                      <a:pt x="14" y="20"/>
                      <a:pt x="14" y="20"/>
                    </a:cubicBezTo>
                    <a:cubicBezTo>
                      <a:pt x="2" y="20"/>
                      <a:pt x="2" y="20"/>
                      <a:pt x="2" y="20"/>
                    </a:cubicBezTo>
                    <a:cubicBezTo>
                      <a:pt x="0" y="26"/>
                      <a:pt x="0" y="26"/>
                      <a:pt x="0" y="26"/>
                    </a:cubicBezTo>
                    <a:cubicBezTo>
                      <a:pt x="3" y="30"/>
                      <a:pt x="5" y="35"/>
                      <a:pt x="7" y="38"/>
                    </a:cubicBezTo>
                    <a:cubicBezTo>
                      <a:pt x="8" y="39"/>
                      <a:pt x="8" y="41"/>
                      <a:pt x="9" y="42"/>
                    </a:cubicBezTo>
                    <a:cubicBezTo>
                      <a:pt x="12" y="34"/>
                      <a:pt x="12" y="34"/>
                      <a:pt x="12" y="34"/>
                    </a:cubicBezTo>
                    <a:cubicBezTo>
                      <a:pt x="22" y="35"/>
                      <a:pt x="22" y="35"/>
                      <a:pt x="22" y="35"/>
                    </a:cubicBezTo>
                    <a:cubicBezTo>
                      <a:pt x="27" y="25"/>
                      <a:pt x="27" y="25"/>
                      <a:pt x="27" y="25"/>
                    </a:cubicBezTo>
                    <a:cubicBezTo>
                      <a:pt x="37" y="27"/>
                      <a:pt x="37" y="27"/>
                      <a:pt x="37" y="27"/>
                    </a:cubicBezTo>
                    <a:cubicBezTo>
                      <a:pt x="42" y="18"/>
                      <a:pt x="42" y="18"/>
                      <a:pt x="42" y="18"/>
                    </a:cubicBezTo>
                    <a:cubicBezTo>
                      <a:pt x="53" y="21"/>
                      <a:pt x="53" y="21"/>
                      <a:pt x="53" y="21"/>
                    </a:cubicBezTo>
                    <a:cubicBezTo>
                      <a:pt x="53" y="21"/>
                      <a:pt x="53" y="21"/>
                      <a:pt x="53" y="21"/>
                    </a:cubicBezTo>
                    <a:cubicBezTo>
                      <a:pt x="58" y="13"/>
                      <a:pt x="58" y="13"/>
                      <a:pt x="58" y="13"/>
                    </a:cubicBezTo>
                    <a:lnTo>
                      <a:pt x="59" y="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8"/>
              <p:cNvSpPr/>
              <p:nvPr/>
            </p:nvSpPr>
            <p:spPr bwMode="auto">
              <a:xfrm>
                <a:off x="11607800" y="3098800"/>
                <a:ext cx="635000" cy="349250"/>
              </a:xfrm>
              <a:custGeom>
                <a:avLst/>
                <a:gdLst>
                  <a:gd name="T0" fmla="*/ 149 w 149"/>
                  <a:gd name="T1" fmla="*/ 39 h 82"/>
                  <a:gd name="T2" fmla="*/ 142 w 149"/>
                  <a:gd name="T3" fmla="*/ 34 h 82"/>
                  <a:gd name="T4" fmla="*/ 142 w 149"/>
                  <a:gd name="T5" fmla="*/ 26 h 82"/>
                  <a:gd name="T6" fmla="*/ 148 w 149"/>
                  <a:gd name="T7" fmla="*/ 22 h 82"/>
                  <a:gd name="T8" fmla="*/ 144 w 149"/>
                  <a:gd name="T9" fmla="*/ 16 h 82"/>
                  <a:gd name="T10" fmla="*/ 149 w 149"/>
                  <a:gd name="T11" fmla="*/ 10 h 82"/>
                  <a:gd name="T12" fmla="*/ 135 w 149"/>
                  <a:gd name="T13" fmla="*/ 1 h 82"/>
                  <a:gd name="T14" fmla="*/ 134 w 149"/>
                  <a:gd name="T15" fmla="*/ 8 h 82"/>
                  <a:gd name="T16" fmla="*/ 7 w 149"/>
                  <a:gd name="T17" fmla="*/ 8 h 82"/>
                  <a:gd name="T18" fmla="*/ 7 w 149"/>
                  <a:gd name="T19" fmla="*/ 15 h 82"/>
                  <a:gd name="T20" fmla="*/ 0 w 149"/>
                  <a:gd name="T21" fmla="*/ 21 h 82"/>
                  <a:gd name="T22" fmla="*/ 4 w 149"/>
                  <a:gd name="T23" fmla="*/ 27 h 82"/>
                  <a:gd name="T24" fmla="*/ 0 w 149"/>
                  <a:gd name="T25" fmla="*/ 33 h 82"/>
                  <a:gd name="T26" fmla="*/ 7 w 149"/>
                  <a:gd name="T27" fmla="*/ 38 h 82"/>
                  <a:gd name="T28" fmla="*/ 7 w 149"/>
                  <a:gd name="T29" fmla="*/ 44 h 82"/>
                  <a:gd name="T30" fmla="*/ 0 w 149"/>
                  <a:gd name="T31" fmla="*/ 50 h 82"/>
                  <a:gd name="T32" fmla="*/ 4 w 149"/>
                  <a:gd name="T33" fmla="*/ 56 h 82"/>
                  <a:gd name="T34" fmla="*/ 0 w 149"/>
                  <a:gd name="T35" fmla="*/ 62 h 82"/>
                  <a:gd name="T36" fmla="*/ 7 w 149"/>
                  <a:gd name="T37" fmla="*/ 67 h 82"/>
                  <a:gd name="T38" fmla="*/ 7 w 149"/>
                  <a:gd name="T39" fmla="*/ 82 h 82"/>
                  <a:gd name="T40" fmla="*/ 142 w 149"/>
                  <a:gd name="T41" fmla="*/ 82 h 82"/>
                  <a:gd name="T42" fmla="*/ 142 w 149"/>
                  <a:gd name="T43" fmla="*/ 78 h 82"/>
                  <a:gd name="T44" fmla="*/ 147 w 149"/>
                  <a:gd name="T45" fmla="*/ 78 h 82"/>
                  <a:gd name="T46" fmla="*/ 147 w 149"/>
                  <a:gd name="T47" fmla="*/ 77 h 82"/>
                  <a:gd name="T48" fmla="*/ 146 w 149"/>
                  <a:gd name="T49" fmla="*/ 77 h 82"/>
                  <a:gd name="T50" fmla="*/ 145 w 149"/>
                  <a:gd name="T51" fmla="*/ 74 h 82"/>
                  <a:gd name="T52" fmla="*/ 149 w 149"/>
                  <a:gd name="T53" fmla="*/ 68 h 82"/>
                  <a:gd name="T54" fmla="*/ 142 w 149"/>
                  <a:gd name="T55" fmla="*/ 63 h 82"/>
                  <a:gd name="T56" fmla="*/ 142 w 149"/>
                  <a:gd name="T57" fmla="*/ 56 h 82"/>
                  <a:gd name="T58" fmla="*/ 148 w 149"/>
                  <a:gd name="T59" fmla="*/ 52 h 82"/>
                  <a:gd name="T60" fmla="*/ 144 w 149"/>
                  <a:gd name="T61" fmla="*/ 45 h 82"/>
                  <a:gd name="T62" fmla="*/ 149 w 149"/>
                  <a:gd name="T63" fmla="*/ 3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82">
                    <a:moveTo>
                      <a:pt x="149" y="39"/>
                    </a:moveTo>
                    <a:cubicBezTo>
                      <a:pt x="149" y="39"/>
                      <a:pt x="146" y="37"/>
                      <a:pt x="142" y="34"/>
                    </a:cubicBezTo>
                    <a:cubicBezTo>
                      <a:pt x="142" y="26"/>
                      <a:pt x="142" y="26"/>
                      <a:pt x="142" y="26"/>
                    </a:cubicBezTo>
                    <a:cubicBezTo>
                      <a:pt x="145" y="24"/>
                      <a:pt x="148" y="22"/>
                      <a:pt x="148" y="22"/>
                    </a:cubicBezTo>
                    <a:cubicBezTo>
                      <a:pt x="148" y="22"/>
                      <a:pt x="144" y="21"/>
                      <a:pt x="144" y="16"/>
                    </a:cubicBezTo>
                    <a:cubicBezTo>
                      <a:pt x="144" y="11"/>
                      <a:pt x="149" y="10"/>
                      <a:pt x="149" y="10"/>
                    </a:cubicBezTo>
                    <a:cubicBezTo>
                      <a:pt x="149" y="10"/>
                      <a:pt x="137" y="0"/>
                      <a:pt x="135" y="1"/>
                    </a:cubicBezTo>
                    <a:cubicBezTo>
                      <a:pt x="134" y="1"/>
                      <a:pt x="134" y="4"/>
                      <a:pt x="134" y="8"/>
                    </a:cubicBezTo>
                    <a:cubicBezTo>
                      <a:pt x="7" y="8"/>
                      <a:pt x="7" y="8"/>
                      <a:pt x="7" y="8"/>
                    </a:cubicBezTo>
                    <a:cubicBezTo>
                      <a:pt x="7" y="15"/>
                      <a:pt x="7" y="15"/>
                      <a:pt x="7" y="15"/>
                    </a:cubicBezTo>
                    <a:cubicBezTo>
                      <a:pt x="4" y="18"/>
                      <a:pt x="0" y="21"/>
                      <a:pt x="0" y="21"/>
                    </a:cubicBezTo>
                    <a:cubicBezTo>
                      <a:pt x="0" y="21"/>
                      <a:pt x="4" y="22"/>
                      <a:pt x="4" y="27"/>
                    </a:cubicBezTo>
                    <a:cubicBezTo>
                      <a:pt x="4" y="32"/>
                      <a:pt x="0" y="33"/>
                      <a:pt x="0" y="33"/>
                    </a:cubicBezTo>
                    <a:cubicBezTo>
                      <a:pt x="0" y="33"/>
                      <a:pt x="4" y="35"/>
                      <a:pt x="7" y="38"/>
                    </a:cubicBezTo>
                    <a:cubicBezTo>
                      <a:pt x="7" y="44"/>
                      <a:pt x="7" y="44"/>
                      <a:pt x="7" y="44"/>
                    </a:cubicBezTo>
                    <a:cubicBezTo>
                      <a:pt x="4" y="47"/>
                      <a:pt x="0" y="50"/>
                      <a:pt x="0" y="50"/>
                    </a:cubicBezTo>
                    <a:cubicBezTo>
                      <a:pt x="0" y="50"/>
                      <a:pt x="4" y="51"/>
                      <a:pt x="4" y="56"/>
                    </a:cubicBezTo>
                    <a:cubicBezTo>
                      <a:pt x="4" y="61"/>
                      <a:pt x="0" y="62"/>
                      <a:pt x="0" y="62"/>
                    </a:cubicBezTo>
                    <a:cubicBezTo>
                      <a:pt x="0" y="62"/>
                      <a:pt x="4" y="65"/>
                      <a:pt x="7" y="67"/>
                    </a:cubicBezTo>
                    <a:cubicBezTo>
                      <a:pt x="7" y="82"/>
                      <a:pt x="7" y="82"/>
                      <a:pt x="7" y="82"/>
                    </a:cubicBezTo>
                    <a:cubicBezTo>
                      <a:pt x="142" y="82"/>
                      <a:pt x="142" y="82"/>
                      <a:pt x="142" y="82"/>
                    </a:cubicBezTo>
                    <a:cubicBezTo>
                      <a:pt x="142" y="78"/>
                      <a:pt x="142" y="78"/>
                      <a:pt x="142" y="78"/>
                    </a:cubicBezTo>
                    <a:cubicBezTo>
                      <a:pt x="147" y="78"/>
                      <a:pt x="147" y="78"/>
                      <a:pt x="147" y="78"/>
                    </a:cubicBezTo>
                    <a:cubicBezTo>
                      <a:pt x="147" y="78"/>
                      <a:pt x="147" y="78"/>
                      <a:pt x="147" y="77"/>
                    </a:cubicBezTo>
                    <a:cubicBezTo>
                      <a:pt x="147" y="77"/>
                      <a:pt x="146" y="77"/>
                      <a:pt x="146" y="77"/>
                    </a:cubicBezTo>
                    <a:cubicBezTo>
                      <a:pt x="146" y="76"/>
                      <a:pt x="145" y="75"/>
                      <a:pt x="145" y="74"/>
                    </a:cubicBezTo>
                    <a:cubicBezTo>
                      <a:pt x="145" y="70"/>
                      <a:pt x="149" y="68"/>
                      <a:pt x="149" y="68"/>
                    </a:cubicBezTo>
                    <a:cubicBezTo>
                      <a:pt x="149" y="68"/>
                      <a:pt x="146" y="66"/>
                      <a:pt x="142" y="63"/>
                    </a:cubicBezTo>
                    <a:cubicBezTo>
                      <a:pt x="142" y="56"/>
                      <a:pt x="142" y="56"/>
                      <a:pt x="142" y="56"/>
                    </a:cubicBezTo>
                    <a:cubicBezTo>
                      <a:pt x="145" y="54"/>
                      <a:pt x="148" y="52"/>
                      <a:pt x="148" y="52"/>
                    </a:cubicBezTo>
                    <a:cubicBezTo>
                      <a:pt x="148" y="52"/>
                      <a:pt x="144" y="51"/>
                      <a:pt x="144" y="45"/>
                    </a:cubicBezTo>
                    <a:cubicBezTo>
                      <a:pt x="144" y="40"/>
                      <a:pt x="149" y="39"/>
                      <a:pt x="149" y="39"/>
                    </a:cubicBezTo>
                    <a:close/>
                  </a:path>
                </a:pathLst>
              </a:custGeom>
              <a:solidFill>
                <a:srgbClr val="1726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9"/>
              <p:cNvSpPr/>
              <p:nvPr/>
            </p:nvSpPr>
            <p:spPr bwMode="auto">
              <a:xfrm>
                <a:off x="11577638" y="3038475"/>
                <a:ext cx="695325" cy="149225"/>
              </a:xfrm>
              <a:custGeom>
                <a:avLst/>
                <a:gdLst>
                  <a:gd name="T0" fmla="*/ 0 w 163"/>
                  <a:gd name="T1" fmla="*/ 0 h 35"/>
                  <a:gd name="T2" fmla="*/ 0 w 163"/>
                  <a:gd name="T3" fmla="*/ 27 h 35"/>
                  <a:gd name="T4" fmla="*/ 9 w 163"/>
                  <a:gd name="T5" fmla="*/ 35 h 35"/>
                  <a:gd name="T6" fmla="*/ 9 w 163"/>
                  <a:gd name="T7" fmla="*/ 35 h 35"/>
                  <a:gd name="T8" fmla="*/ 155 w 163"/>
                  <a:gd name="T9" fmla="*/ 24 h 35"/>
                  <a:gd name="T10" fmla="*/ 163 w 163"/>
                  <a:gd name="T11" fmla="*/ 15 h 35"/>
                  <a:gd name="T12" fmla="*/ 163 w 163"/>
                  <a:gd name="T13" fmla="*/ 0 h 35"/>
                  <a:gd name="T14" fmla="*/ 0 w 163"/>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35">
                    <a:moveTo>
                      <a:pt x="0" y="0"/>
                    </a:moveTo>
                    <a:cubicBezTo>
                      <a:pt x="0" y="27"/>
                      <a:pt x="0" y="27"/>
                      <a:pt x="0" y="27"/>
                    </a:cubicBezTo>
                    <a:cubicBezTo>
                      <a:pt x="1" y="31"/>
                      <a:pt x="4" y="35"/>
                      <a:pt x="9" y="35"/>
                    </a:cubicBezTo>
                    <a:cubicBezTo>
                      <a:pt x="9" y="35"/>
                      <a:pt x="9" y="35"/>
                      <a:pt x="9" y="35"/>
                    </a:cubicBezTo>
                    <a:cubicBezTo>
                      <a:pt x="155" y="24"/>
                      <a:pt x="155" y="24"/>
                      <a:pt x="155" y="24"/>
                    </a:cubicBezTo>
                    <a:cubicBezTo>
                      <a:pt x="160" y="24"/>
                      <a:pt x="163" y="20"/>
                      <a:pt x="163" y="15"/>
                    </a:cubicBezTo>
                    <a:cubicBezTo>
                      <a:pt x="163" y="0"/>
                      <a:pt x="163" y="0"/>
                      <a:pt x="163" y="0"/>
                    </a:cubicBezTo>
                    <a:lnTo>
                      <a:pt x="0"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0"/>
              <p:cNvSpPr/>
              <p:nvPr/>
            </p:nvSpPr>
            <p:spPr bwMode="auto">
              <a:xfrm>
                <a:off x="11577638" y="3192463"/>
                <a:ext cx="695325" cy="119063"/>
              </a:xfrm>
              <a:custGeom>
                <a:avLst/>
                <a:gdLst>
                  <a:gd name="T0" fmla="*/ 154 w 163"/>
                  <a:gd name="T1" fmla="*/ 0 h 28"/>
                  <a:gd name="T2" fmla="*/ 8 w 163"/>
                  <a:gd name="T3" fmla="*/ 11 h 28"/>
                  <a:gd name="T4" fmla="*/ 0 w 163"/>
                  <a:gd name="T5" fmla="*/ 20 h 28"/>
                  <a:gd name="T6" fmla="*/ 9 w 163"/>
                  <a:gd name="T7" fmla="*/ 28 h 28"/>
                  <a:gd name="T8" fmla="*/ 9 w 163"/>
                  <a:gd name="T9" fmla="*/ 28 h 28"/>
                  <a:gd name="T10" fmla="*/ 155 w 163"/>
                  <a:gd name="T11" fmla="*/ 17 h 28"/>
                  <a:gd name="T12" fmla="*/ 163 w 163"/>
                  <a:gd name="T13" fmla="*/ 8 h 28"/>
                  <a:gd name="T14" fmla="*/ 154 w 163"/>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28">
                    <a:moveTo>
                      <a:pt x="154" y="0"/>
                    </a:moveTo>
                    <a:cubicBezTo>
                      <a:pt x="8" y="11"/>
                      <a:pt x="8" y="11"/>
                      <a:pt x="8" y="11"/>
                    </a:cubicBezTo>
                    <a:cubicBezTo>
                      <a:pt x="3" y="11"/>
                      <a:pt x="0" y="16"/>
                      <a:pt x="0" y="20"/>
                    </a:cubicBezTo>
                    <a:cubicBezTo>
                      <a:pt x="1" y="25"/>
                      <a:pt x="4" y="28"/>
                      <a:pt x="9" y="28"/>
                    </a:cubicBezTo>
                    <a:cubicBezTo>
                      <a:pt x="9" y="28"/>
                      <a:pt x="9" y="28"/>
                      <a:pt x="9" y="28"/>
                    </a:cubicBezTo>
                    <a:cubicBezTo>
                      <a:pt x="155" y="17"/>
                      <a:pt x="155" y="17"/>
                      <a:pt x="155" y="17"/>
                    </a:cubicBezTo>
                    <a:cubicBezTo>
                      <a:pt x="160" y="17"/>
                      <a:pt x="163" y="13"/>
                      <a:pt x="163" y="8"/>
                    </a:cubicBezTo>
                    <a:cubicBezTo>
                      <a:pt x="162" y="4"/>
                      <a:pt x="158" y="0"/>
                      <a:pt x="154" y="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1"/>
              <p:cNvSpPr/>
              <p:nvPr/>
            </p:nvSpPr>
            <p:spPr bwMode="auto">
              <a:xfrm>
                <a:off x="11577638" y="3314700"/>
                <a:ext cx="695325" cy="119063"/>
              </a:xfrm>
              <a:custGeom>
                <a:avLst/>
                <a:gdLst>
                  <a:gd name="T0" fmla="*/ 154 w 163"/>
                  <a:gd name="T1" fmla="*/ 1 h 28"/>
                  <a:gd name="T2" fmla="*/ 8 w 163"/>
                  <a:gd name="T3" fmla="*/ 11 h 28"/>
                  <a:gd name="T4" fmla="*/ 0 w 163"/>
                  <a:gd name="T5" fmla="*/ 21 h 28"/>
                  <a:gd name="T6" fmla="*/ 9 w 163"/>
                  <a:gd name="T7" fmla="*/ 28 h 28"/>
                  <a:gd name="T8" fmla="*/ 9 w 163"/>
                  <a:gd name="T9" fmla="*/ 28 h 28"/>
                  <a:gd name="T10" fmla="*/ 155 w 163"/>
                  <a:gd name="T11" fmla="*/ 18 h 28"/>
                  <a:gd name="T12" fmla="*/ 163 w 163"/>
                  <a:gd name="T13" fmla="*/ 9 h 28"/>
                  <a:gd name="T14" fmla="*/ 154 w 163"/>
                  <a:gd name="T15" fmla="*/ 1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28">
                    <a:moveTo>
                      <a:pt x="154" y="1"/>
                    </a:moveTo>
                    <a:cubicBezTo>
                      <a:pt x="8" y="11"/>
                      <a:pt x="8" y="11"/>
                      <a:pt x="8" y="11"/>
                    </a:cubicBezTo>
                    <a:cubicBezTo>
                      <a:pt x="3" y="12"/>
                      <a:pt x="0" y="16"/>
                      <a:pt x="0" y="21"/>
                    </a:cubicBezTo>
                    <a:cubicBezTo>
                      <a:pt x="1" y="25"/>
                      <a:pt x="4" y="28"/>
                      <a:pt x="9" y="28"/>
                    </a:cubicBezTo>
                    <a:cubicBezTo>
                      <a:pt x="9" y="28"/>
                      <a:pt x="9" y="28"/>
                      <a:pt x="9" y="28"/>
                    </a:cubicBezTo>
                    <a:cubicBezTo>
                      <a:pt x="155" y="18"/>
                      <a:pt x="155" y="18"/>
                      <a:pt x="155" y="18"/>
                    </a:cubicBezTo>
                    <a:cubicBezTo>
                      <a:pt x="160" y="17"/>
                      <a:pt x="163" y="13"/>
                      <a:pt x="163" y="9"/>
                    </a:cubicBezTo>
                    <a:cubicBezTo>
                      <a:pt x="162" y="4"/>
                      <a:pt x="158" y="0"/>
                      <a:pt x="154" y="1"/>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2"/>
              <p:cNvSpPr/>
              <p:nvPr/>
            </p:nvSpPr>
            <p:spPr bwMode="auto">
              <a:xfrm>
                <a:off x="11747500" y="3524250"/>
                <a:ext cx="355600" cy="88900"/>
              </a:xfrm>
              <a:custGeom>
                <a:avLst/>
                <a:gdLst>
                  <a:gd name="T0" fmla="*/ 23 w 83"/>
                  <a:gd name="T1" fmla="*/ 15 h 21"/>
                  <a:gd name="T2" fmla="*/ 60 w 83"/>
                  <a:gd name="T3" fmla="*/ 15 h 21"/>
                  <a:gd name="T4" fmla="*/ 83 w 83"/>
                  <a:gd name="T5" fmla="*/ 0 h 21"/>
                  <a:gd name="T6" fmla="*/ 0 w 83"/>
                  <a:gd name="T7" fmla="*/ 0 h 21"/>
                  <a:gd name="T8" fmla="*/ 23 w 83"/>
                  <a:gd name="T9" fmla="*/ 15 h 21"/>
                </a:gdLst>
                <a:ahLst/>
                <a:cxnLst>
                  <a:cxn ang="0">
                    <a:pos x="T0" y="T1"/>
                  </a:cxn>
                  <a:cxn ang="0">
                    <a:pos x="T2" y="T3"/>
                  </a:cxn>
                  <a:cxn ang="0">
                    <a:pos x="T4" y="T5"/>
                  </a:cxn>
                  <a:cxn ang="0">
                    <a:pos x="T6" y="T7"/>
                  </a:cxn>
                  <a:cxn ang="0">
                    <a:pos x="T8" y="T9"/>
                  </a:cxn>
                </a:cxnLst>
                <a:rect l="0" t="0" r="r" b="b"/>
                <a:pathLst>
                  <a:path w="83" h="21">
                    <a:moveTo>
                      <a:pt x="23" y="15"/>
                    </a:moveTo>
                    <a:cubicBezTo>
                      <a:pt x="33" y="21"/>
                      <a:pt x="50" y="21"/>
                      <a:pt x="60" y="15"/>
                    </a:cubicBezTo>
                    <a:cubicBezTo>
                      <a:pt x="83" y="0"/>
                      <a:pt x="83" y="0"/>
                      <a:pt x="83" y="0"/>
                    </a:cubicBezTo>
                    <a:cubicBezTo>
                      <a:pt x="0" y="0"/>
                      <a:pt x="0" y="0"/>
                      <a:pt x="0" y="0"/>
                    </a:cubicBezTo>
                    <a:lnTo>
                      <a:pt x="23" y="15"/>
                    </a:lnTo>
                    <a:close/>
                  </a:path>
                </a:pathLst>
              </a:custGeom>
              <a:solidFill>
                <a:srgbClr val="9696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3"/>
              <p:cNvSpPr/>
              <p:nvPr/>
            </p:nvSpPr>
            <p:spPr bwMode="auto">
              <a:xfrm>
                <a:off x="11598275" y="3430588"/>
                <a:ext cx="641350" cy="93663"/>
              </a:xfrm>
              <a:custGeom>
                <a:avLst/>
                <a:gdLst>
                  <a:gd name="T0" fmla="*/ 149 w 150"/>
                  <a:gd name="T1" fmla="*/ 1 h 22"/>
                  <a:gd name="T2" fmla="*/ 149 w 150"/>
                  <a:gd name="T3" fmla="*/ 0 h 22"/>
                  <a:gd name="T4" fmla="*/ 135 w 150"/>
                  <a:gd name="T5" fmla="*/ 0 h 22"/>
                  <a:gd name="T6" fmla="*/ 0 w 150"/>
                  <a:gd name="T7" fmla="*/ 0 h 22"/>
                  <a:gd name="T8" fmla="*/ 35 w 150"/>
                  <a:gd name="T9" fmla="*/ 22 h 22"/>
                  <a:gd name="T10" fmla="*/ 118 w 150"/>
                  <a:gd name="T11" fmla="*/ 22 h 22"/>
                  <a:gd name="T12" fmla="*/ 148 w 150"/>
                  <a:gd name="T13" fmla="*/ 3 h 22"/>
                  <a:gd name="T14" fmla="*/ 149 w 150"/>
                  <a:gd name="T15" fmla="*/ 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22">
                    <a:moveTo>
                      <a:pt x="149" y="1"/>
                    </a:moveTo>
                    <a:cubicBezTo>
                      <a:pt x="149" y="1"/>
                      <a:pt x="149" y="1"/>
                      <a:pt x="149" y="0"/>
                    </a:cubicBezTo>
                    <a:cubicBezTo>
                      <a:pt x="135" y="0"/>
                      <a:pt x="135" y="0"/>
                      <a:pt x="135" y="0"/>
                    </a:cubicBezTo>
                    <a:cubicBezTo>
                      <a:pt x="0" y="0"/>
                      <a:pt x="0" y="0"/>
                      <a:pt x="0" y="0"/>
                    </a:cubicBezTo>
                    <a:cubicBezTo>
                      <a:pt x="35" y="22"/>
                      <a:pt x="35" y="22"/>
                      <a:pt x="35" y="22"/>
                    </a:cubicBezTo>
                    <a:cubicBezTo>
                      <a:pt x="118" y="22"/>
                      <a:pt x="118" y="22"/>
                      <a:pt x="118" y="22"/>
                    </a:cubicBezTo>
                    <a:cubicBezTo>
                      <a:pt x="148" y="3"/>
                      <a:pt x="148" y="3"/>
                      <a:pt x="148" y="3"/>
                    </a:cubicBezTo>
                    <a:cubicBezTo>
                      <a:pt x="149" y="2"/>
                      <a:pt x="150" y="2"/>
                      <a:pt x="149" y="1"/>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 name="椭圆 6"/>
            <p:cNvSpPr/>
            <p:nvPr/>
          </p:nvSpPr>
          <p:spPr>
            <a:xfrm>
              <a:off x="9450637" y="-2125872"/>
              <a:ext cx="2842964" cy="2605808"/>
            </a:xfrm>
            <a:prstGeom prst="ellipse">
              <a:avLst/>
            </a:prstGeom>
            <a:gradFill flip="none" rotWithShape="1">
              <a:gsLst>
                <a:gs pos="0">
                  <a:schemeClr val="bg1">
                    <a:lumMod val="95000"/>
                  </a:schemeClr>
                </a:gs>
                <a:gs pos="100000">
                  <a:srgbClr val="131923">
                    <a:alpha val="0"/>
                  </a:srgbClr>
                </a:gs>
              </a:gsLst>
              <a:path path="shape">
                <a:fillToRect l="50000" t="50000" r="50000" b="50000"/>
              </a:path>
              <a:tileRect/>
            </a:gradFill>
            <a:ln w="28575"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1424219" y="-4067638"/>
            <a:ext cx="15040438" cy="15053368"/>
            <a:chOff x="-1424219" y="-4067638"/>
            <a:chExt cx="15040438" cy="15053368"/>
          </a:xfrm>
        </p:grpSpPr>
        <p:sp>
          <p:nvSpPr>
            <p:cNvPr id="29" name="椭圆 28"/>
            <p:cNvSpPr>
              <a:spLocks noChangeAspect="1"/>
            </p:cNvSpPr>
            <p:nvPr/>
          </p:nvSpPr>
          <p:spPr>
            <a:xfrm>
              <a:off x="7532920" y="63728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a:spLocks noChangeAspect="1"/>
            </p:cNvSpPr>
            <p:nvPr/>
          </p:nvSpPr>
          <p:spPr>
            <a:xfrm>
              <a:off x="7101120" y="62077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a:spLocks noChangeAspect="1"/>
            </p:cNvSpPr>
            <p:nvPr/>
          </p:nvSpPr>
          <p:spPr>
            <a:xfrm>
              <a:off x="1962329" y="11324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a:spLocks noChangeAspect="1"/>
            </p:cNvSpPr>
            <p:nvPr/>
          </p:nvSpPr>
          <p:spPr>
            <a:xfrm>
              <a:off x="1288872" y="8781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a:spLocks noChangeAspect="1"/>
            </p:cNvSpPr>
            <p:nvPr/>
          </p:nvSpPr>
          <p:spPr>
            <a:xfrm>
              <a:off x="11529068" y="61907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a:spLocks noChangeAspect="1"/>
            </p:cNvSpPr>
            <p:nvPr/>
          </p:nvSpPr>
          <p:spPr>
            <a:xfrm>
              <a:off x="11245672" y="1932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a:spLocks noChangeAspect="1"/>
            </p:cNvSpPr>
            <p:nvPr/>
          </p:nvSpPr>
          <p:spPr>
            <a:xfrm>
              <a:off x="11351624" y="40066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a:spLocks noChangeAspect="1"/>
            </p:cNvSpPr>
            <p:nvPr/>
          </p:nvSpPr>
          <p:spPr>
            <a:xfrm>
              <a:off x="10318929" y="16404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a:spLocks noChangeAspect="1"/>
            </p:cNvSpPr>
            <p:nvPr/>
          </p:nvSpPr>
          <p:spPr>
            <a:xfrm>
              <a:off x="9903468" y="793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a:spLocks noChangeAspect="1"/>
            </p:cNvSpPr>
            <p:nvPr/>
          </p:nvSpPr>
          <p:spPr>
            <a:xfrm>
              <a:off x="1051924" y="1238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a:spLocks noChangeAspect="1"/>
            </p:cNvSpPr>
            <p:nvPr/>
          </p:nvSpPr>
          <p:spPr>
            <a:xfrm>
              <a:off x="2321568" y="17076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a:spLocks noChangeAspect="1"/>
            </p:cNvSpPr>
            <p:nvPr/>
          </p:nvSpPr>
          <p:spPr>
            <a:xfrm>
              <a:off x="2258068" y="9964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a:spLocks noChangeAspect="1"/>
            </p:cNvSpPr>
            <p:nvPr/>
          </p:nvSpPr>
          <p:spPr>
            <a:xfrm>
              <a:off x="6745520" y="8356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a:spLocks noChangeAspect="1"/>
            </p:cNvSpPr>
            <p:nvPr/>
          </p:nvSpPr>
          <p:spPr>
            <a:xfrm>
              <a:off x="8214724" y="6665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a:spLocks noChangeAspect="1"/>
            </p:cNvSpPr>
            <p:nvPr/>
          </p:nvSpPr>
          <p:spPr>
            <a:xfrm>
              <a:off x="7846424" y="5903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a:spLocks noChangeAspect="1"/>
            </p:cNvSpPr>
            <p:nvPr/>
          </p:nvSpPr>
          <p:spPr>
            <a:xfrm>
              <a:off x="1483368" y="29268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a:spLocks noChangeAspect="1"/>
            </p:cNvSpPr>
            <p:nvPr/>
          </p:nvSpPr>
          <p:spPr>
            <a:xfrm>
              <a:off x="9471668" y="42730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a:spLocks noChangeAspect="1"/>
            </p:cNvSpPr>
            <p:nvPr/>
          </p:nvSpPr>
          <p:spPr>
            <a:xfrm>
              <a:off x="6512924" y="63307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a:spLocks noChangeAspect="1"/>
            </p:cNvSpPr>
            <p:nvPr/>
          </p:nvSpPr>
          <p:spPr>
            <a:xfrm>
              <a:off x="1145177" y="34141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a:spLocks noChangeAspect="1"/>
            </p:cNvSpPr>
            <p:nvPr/>
          </p:nvSpPr>
          <p:spPr>
            <a:xfrm>
              <a:off x="984072" y="16274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a:spLocks noChangeAspect="1"/>
            </p:cNvSpPr>
            <p:nvPr/>
          </p:nvSpPr>
          <p:spPr>
            <a:xfrm>
              <a:off x="6161320" y="62204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a:spLocks noChangeAspect="1"/>
            </p:cNvSpPr>
            <p:nvPr/>
          </p:nvSpPr>
          <p:spPr>
            <a:xfrm>
              <a:off x="2025472" y="26688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a:spLocks noChangeAspect="1"/>
            </p:cNvSpPr>
            <p:nvPr/>
          </p:nvSpPr>
          <p:spPr>
            <a:xfrm>
              <a:off x="1022529" y="11451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a:spLocks noChangeAspect="1"/>
            </p:cNvSpPr>
            <p:nvPr/>
          </p:nvSpPr>
          <p:spPr>
            <a:xfrm>
              <a:off x="11177820" y="34772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a:spLocks noChangeAspect="1"/>
            </p:cNvSpPr>
            <p:nvPr/>
          </p:nvSpPr>
          <p:spPr>
            <a:xfrm>
              <a:off x="818972" y="1551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a:spLocks noChangeAspect="1"/>
            </p:cNvSpPr>
            <p:nvPr/>
          </p:nvSpPr>
          <p:spPr>
            <a:xfrm>
              <a:off x="632468" y="31173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a:spLocks noChangeAspect="1"/>
            </p:cNvSpPr>
            <p:nvPr/>
          </p:nvSpPr>
          <p:spPr>
            <a:xfrm>
              <a:off x="9543872" y="789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a:spLocks noChangeAspect="1"/>
            </p:cNvSpPr>
            <p:nvPr/>
          </p:nvSpPr>
          <p:spPr>
            <a:xfrm>
              <a:off x="2080268" y="38158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a:spLocks noChangeAspect="1"/>
            </p:cNvSpPr>
            <p:nvPr/>
          </p:nvSpPr>
          <p:spPr>
            <a:xfrm>
              <a:off x="2101672" y="21481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a:spLocks noChangeAspect="1"/>
            </p:cNvSpPr>
            <p:nvPr/>
          </p:nvSpPr>
          <p:spPr>
            <a:xfrm>
              <a:off x="10005424" y="1415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a:spLocks noChangeAspect="1"/>
            </p:cNvSpPr>
            <p:nvPr/>
          </p:nvSpPr>
          <p:spPr>
            <a:xfrm>
              <a:off x="9801868" y="1809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a:spLocks noChangeAspect="1"/>
            </p:cNvSpPr>
            <p:nvPr/>
          </p:nvSpPr>
          <p:spPr>
            <a:xfrm>
              <a:off x="2635429" y="22627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a:spLocks noChangeAspect="1"/>
            </p:cNvSpPr>
            <p:nvPr/>
          </p:nvSpPr>
          <p:spPr>
            <a:xfrm>
              <a:off x="11004729" y="19325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a:spLocks noChangeAspect="1"/>
            </p:cNvSpPr>
            <p:nvPr/>
          </p:nvSpPr>
          <p:spPr>
            <a:xfrm>
              <a:off x="2575924" y="17206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a:spLocks noChangeAspect="1"/>
            </p:cNvSpPr>
            <p:nvPr/>
          </p:nvSpPr>
          <p:spPr>
            <a:xfrm>
              <a:off x="10496729" y="64029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a:spLocks noChangeAspect="1"/>
            </p:cNvSpPr>
            <p:nvPr/>
          </p:nvSpPr>
          <p:spPr>
            <a:xfrm>
              <a:off x="11008724" y="31684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a:spLocks noChangeAspect="1"/>
            </p:cNvSpPr>
            <p:nvPr/>
          </p:nvSpPr>
          <p:spPr>
            <a:xfrm>
              <a:off x="9700268" y="25585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a:spLocks noChangeAspect="1"/>
            </p:cNvSpPr>
            <p:nvPr/>
          </p:nvSpPr>
          <p:spPr>
            <a:xfrm>
              <a:off x="2834277" y="62208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a:spLocks noChangeAspect="1"/>
            </p:cNvSpPr>
            <p:nvPr/>
          </p:nvSpPr>
          <p:spPr>
            <a:xfrm>
              <a:off x="10141129" y="15769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a:spLocks noChangeAspect="1"/>
            </p:cNvSpPr>
            <p:nvPr/>
          </p:nvSpPr>
          <p:spPr>
            <a:xfrm>
              <a:off x="6072420" y="7213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a:spLocks noChangeAspect="1"/>
            </p:cNvSpPr>
            <p:nvPr/>
          </p:nvSpPr>
          <p:spPr>
            <a:xfrm>
              <a:off x="9446268" y="24696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a:spLocks noChangeAspect="1"/>
            </p:cNvSpPr>
            <p:nvPr/>
          </p:nvSpPr>
          <p:spPr>
            <a:xfrm>
              <a:off x="2939872" y="4463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a:spLocks noChangeAspect="1"/>
            </p:cNvSpPr>
            <p:nvPr/>
          </p:nvSpPr>
          <p:spPr>
            <a:xfrm>
              <a:off x="2118724" y="47432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a:spLocks noChangeAspect="1"/>
            </p:cNvSpPr>
            <p:nvPr/>
          </p:nvSpPr>
          <p:spPr>
            <a:xfrm>
              <a:off x="1623424" y="5987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a:spLocks noChangeAspect="1"/>
            </p:cNvSpPr>
            <p:nvPr/>
          </p:nvSpPr>
          <p:spPr>
            <a:xfrm>
              <a:off x="1813924" y="14285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a:spLocks noChangeAspect="1"/>
            </p:cNvSpPr>
            <p:nvPr/>
          </p:nvSpPr>
          <p:spPr>
            <a:xfrm>
              <a:off x="11410772" y="17798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a:spLocks noChangeAspect="1"/>
            </p:cNvSpPr>
            <p:nvPr/>
          </p:nvSpPr>
          <p:spPr>
            <a:xfrm>
              <a:off x="10098320" y="38074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a:spLocks noChangeAspect="1"/>
            </p:cNvSpPr>
            <p:nvPr/>
          </p:nvSpPr>
          <p:spPr>
            <a:xfrm>
              <a:off x="11508377" y="2715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a:spLocks noChangeAspect="1"/>
            </p:cNvSpPr>
            <p:nvPr/>
          </p:nvSpPr>
          <p:spPr>
            <a:xfrm>
              <a:off x="1995720" y="36550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a:spLocks noChangeAspect="1"/>
            </p:cNvSpPr>
            <p:nvPr/>
          </p:nvSpPr>
          <p:spPr>
            <a:xfrm>
              <a:off x="9780820" y="39344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a:spLocks noChangeAspect="1"/>
            </p:cNvSpPr>
            <p:nvPr/>
          </p:nvSpPr>
          <p:spPr>
            <a:xfrm>
              <a:off x="11165477" y="39602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a:spLocks noChangeAspect="1"/>
            </p:cNvSpPr>
            <p:nvPr/>
          </p:nvSpPr>
          <p:spPr>
            <a:xfrm>
              <a:off x="1919520" y="40233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a:spLocks noChangeAspect="1"/>
            </p:cNvSpPr>
            <p:nvPr/>
          </p:nvSpPr>
          <p:spPr>
            <a:xfrm>
              <a:off x="666929" y="42312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a:spLocks noChangeAspect="1"/>
            </p:cNvSpPr>
            <p:nvPr/>
          </p:nvSpPr>
          <p:spPr>
            <a:xfrm>
              <a:off x="11118672" y="49675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a:spLocks noChangeAspect="1"/>
            </p:cNvSpPr>
            <p:nvPr/>
          </p:nvSpPr>
          <p:spPr>
            <a:xfrm>
              <a:off x="2423524" y="1746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a:spLocks noChangeAspect="1"/>
            </p:cNvSpPr>
            <p:nvPr/>
          </p:nvSpPr>
          <p:spPr>
            <a:xfrm>
              <a:off x="2398124" y="47813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a:spLocks noChangeAspect="1"/>
            </p:cNvSpPr>
            <p:nvPr/>
          </p:nvSpPr>
          <p:spPr>
            <a:xfrm>
              <a:off x="2156468" y="58986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a:spLocks noChangeAspect="1"/>
            </p:cNvSpPr>
            <p:nvPr/>
          </p:nvSpPr>
          <p:spPr>
            <a:xfrm>
              <a:off x="11008724" y="56703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a:spLocks noChangeAspect="1"/>
            </p:cNvSpPr>
            <p:nvPr/>
          </p:nvSpPr>
          <p:spPr>
            <a:xfrm>
              <a:off x="2101672" y="31260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a:spLocks noChangeAspect="1"/>
            </p:cNvSpPr>
            <p:nvPr/>
          </p:nvSpPr>
          <p:spPr>
            <a:xfrm>
              <a:off x="2817224" y="26731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a:spLocks noChangeAspect="1"/>
            </p:cNvSpPr>
            <p:nvPr/>
          </p:nvSpPr>
          <p:spPr>
            <a:xfrm>
              <a:off x="8460020" y="38963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a:spLocks noChangeAspect="1"/>
            </p:cNvSpPr>
            <p:nvPr/>
          </p:nvSpPr>
          <p:spPr>
            <a:xfrm>
              <a:off x="8705672" y="37737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a:spLocks noChangeAspect="1"/>
            </p:cNvSpPr>
            <p:nvPr/>
          </p:nvSpPr>
          <p:spPr>
            <a:xfrm>
              <a:off x="8942977" y="51794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a:spLocks noChangeAspect="1"/>
            </p:cNvSpPr>
            <p:nvPr/>
          </p:nvSpPr>
          <p:spPr>
            <a:xfrm>
              <a:off x="2960920" y="12293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a:spLocks noChangeAspect="1"/>
            </p:cNvSpPr>
            <p:nvPr/>
          </p:nvSpPr>
          <p:spPr>
            <a:xfrm>
              <a:off x="2838629" y="11578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a:spLocks noChangeAspect="1"/>
            </p:cNvSpPr>
            <p:nvPr/>
          </p:nvSpPr>
          <p:spPr>
            <a:xfrm>
              <a:off x="7130872" y="14877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a:spLocks noChangeAspect="1"/>
            </p:cNvSpPr>
            <p:nvPr/>
          </p:nvSpPr>
          <p:spPr>
            <a:xfrm>
              <a:off x="7152277" y="10392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a:spLocks noChangeAspect="1"/>
            </p:cNvSpPr>
            <p:nvPr/>
          </p:nvSpPr>
          <p:spPr>
            <a:xfrm>
              <a:off x="3380377" y="42650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a:spLocks noChangeAspect="1"/>
            </p:cNvSpPr>
            <p:nvPr/>
          </p:nvSpPr>
          <p:spPr>
            <a:xfrm>
              <a:off x="9103724" y="2127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a:spLocks noChangeAspect="1"/>
            </p:cNvSpPr>
            <p:nvPr/>
          </p:nvSpPr>
          <p:spPr>
            <a:xfrm>
              <a:off x="7965077" y="21949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a:spLocks noChangeAspect="1"/>
            </p:cNvSpPr>
            <p:nvPr/>
          </p:nvSpPr>
          <p:spPr>
            <a:xfrm>
              <a:off x="8802920" y="53695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a:spLocks noChangeAspect="1"/>
            </p:cNvSpPr>
            <p:nvPr/>
          </p:nvSpPr>
          <p:spPr>
            <a:xfrm>
              <a:off x="8409577" y="46079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a:spLocks noChangeAspect="1"/>
            </p:cNvSpPr>
            <p:nvPr/>
          </p:nvSpPr>
          <p:spPr>
            <a:xfrm>
              <a:off x="4629329" y="59330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a:spLocks noChangeAspect="1"/>
            </p:cNvSpPr>
            <p:nvPr/>
          </p:nvSpPr>
          <p:spPr>
            <a:xfrm>
              <a:off x="8066320" y="14071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a:spLocks noChangeAspect="1"/>
            </p:cNvSpPr>
            <p:nvPr/>
          </p:nvSpPr>
          <p:spPr>
            <a:xfrm>
              <a:off x="8709668" y="2317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a:spLocks noChangeAspect="1"/>
            </p:cNvSpPr>
            <p:nvPr/>
          </p:nvSpPr>
          <p:spPr>
            <a:xfrm>
              <a:off x="4510320" y="47980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a:spLocks noChangeAspect="1"/>
            </p:cNvSpPr>
            <p:nvPr/>
          </p:nvSpPr>
          <p:spPr>
            <a:xfrm>
              <a:off x="3138720" y="20167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a:spLocks noChangeAspect="1"/>
            </p:cNvSpPr>
            <p:nvPr/>
          </p:nvSpPr>
          <p:spPr>
            <a:xfrm>
              <a:off x="5632272" y="11956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a:spLocks noChangeAspect="1"/>
            </p:cNvSpPr>
            <p:nvPr/>
          </p:nvSpPr>
          <p:spPr>
            <a:xfrm>
              <a:off x="5640977" y="59033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a:spLocks noChangeAspect="1"/>
            </p:cNvSpPr>
            <p:nvPr/>
          </p:nvSpPr>
          <p:spPr>
            <a:xfrm>
              <a:off x="3244672" y="59708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a:spLocks noChangeAspect="1"/>
            </p:cNvSpPr>
            <p:nvPr/>
          </p:nvSpPr>
          <p:spPr>
            <a:xfrm>
              <a:off x="8997772" y="27323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a:spLocks noChangeAspect="1"/>
            </p:cNvSpPr>
            <p:nvPr/>
          </p:nvSpPr>
          <p:spPr>
            <a:xfrm>
              <a:off x="8346077" y="4493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a:spLocks noChangeAspect="1"/>
            </p:cNvSpPr>
            <p:nvPr/>
          </p:nvSpPr>
          <p:spPr>
            <a:xfrm>
              <a:off x="9234720" y="46329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a:spLocks noChangeAspect="1"/>
            </p:cNvSpPr>
            <p:nvPr/>
          </p:nvSpPr>
          <p:spPr>
            <a:xfrm>
              <a:off x="4328168" y="9710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a:spLocks noChangeAspect="1"/>
            </p:cNvSpPr>
            <p:nvPr/>
          </p:nvSpPr>
          <p:spPr>
            <a:xfrm>
              <a:off x="4332877" y="43412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p:cNvSpPr>
              <a:spLocks noChangeAspect="1"/>
            </p:cNvSpPr>
            <p:nvPr/>
          </p:nvSpPr>
          <p:spPr>
            <a:xfrm>
              <a:off x="3981629" y="58060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p:cNvSpPr>
              <a:spLocks noChangeAspect="1"/>
            </p:cNvSpPr>
            <p:nvPr/>
          </p:nvSpPr>
          <p:spPr>
            <a:xfrm>
              <a:off x="4701177" y="1064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a:spLocks noChangeAspect="1"/>
            </p:cNvSpPr>
            <p:nvPr/>
          </p:nvSpPr>
          <p:spPr>
            <a:xfrm>
              <a:off x="7533277" y="9249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a:spLocks noChangeAspect="1"/>
            </p:cNvSpPr>
            <p:nvPr/>
          </p:nvSpPr>
          <p:spPr>
            <a:xfrm>
              <a:off x="5450477" y="15345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a:spLocks noChangeAspect="1"/>
            </p:cNvSpPr>
            <p:nvPr/>
          </p:nvSpPr>
          <p:spPr>
            <a:xfrm>
              <a:off x="3583577" y="57509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p:cNvSpPr>
              <a:spLocks noChangeAspect="1"/>
            </p:cNvSpPr>
            <p:nvPr/>
          </p:nvSpPr>
          <p:spPr>
            <a:xfrm>
              <a:off x="8650520" y="9499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a:spLocks noChangeAspect="1"/>
            </p:cNvSpPr>
            <p:nvPr/>
          </p:nvSpPr>
          <p:spPr>
            <a:xfrm>
              <a:off x="2880368" y="43873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a:spLocks noChangeAspect="1"/>
            </p:cNvSpPr>
            <p:nvPr/>
          </p:nvSpPr>
          <p:spPr>
            <a:xfrm>
              <a:off x="6153329" y="15388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a:spLocks noChangeAspect="1"/>
            </p:cNvSpPr>
            <p:nvPr/>
          </p:nvSpPr>
          <p:spPr>
            <a:xfrm>
              <a:off x="2758077" y="34395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a:spLocks noChangeAspect="1"/>
            </p:cNvSpPr>
            <p:nvPr/>
          </p:nvSpPr>
          <p:spPr>
            <a:xfrm>
              <a:off x="8092077" y="2588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a:spLocks noChangeAspect="1"/>
            </p:cNvSpPr>
            <p:nvPr/>
          </p:nvSpPr>
          <p:spPr>
            <a:xfrm>
              <a:off x="6144624" y="13015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a:spLocks noChangeAspect="1"/>
            </p:cNvSpPr>
            <p:nvPr/>
          </p:nvSpPr>
          <p:spPr>
            <a:xfrm>
              <a:off x="9319624" y="5225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a:spLocks noChangeAspect="1"/>
            </p:cNvSpPr>
            <p:nvPr/>
          </p:nvSpPr>
          <p:spPr>
            <a:xfrm>
              <a:off x="5742577" y="11281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a:spLocks noChangeAspect="1"/>
            </p:cNvSpPr>
            <p:nvPr/>
          </p:nvSpPr>
          <p:spPr>
            <a:xfrm>
              <a:off x="7088777" y="1318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a:spLocks noChangeAspect="1"/>
            </p:cNvSpPr>
            <p:nvPr/>
          </p:nvSpPr>
          <p:spPr>
            <a:xfrm>
              <a:off x="5602520" y="52298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a:spLocks noChangeAspect="1"/>
            </p:cNvSpPr>
            <p:nvPr/>
          </p:nvSpPr>
          <p:spPr>
            <a:xfrm>
              <a:off x="8452029" y="21611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a:spLocks noChangeAspect="1"/>
            </p:cNvSpPr>
            <p:nvPr/>
          </p:nvSpPr>
          <p:spPr>
            <a:xfrm>
              <a:off x="4523020" y="58648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p:cNvSpPr>
              <a:spLocks noChangeAspect="1"/>
            </p:cNvSpPr>
            <p:nvPr/>
          </p:nvSpPr>
          <p:spPr>
            <a:xfrm>
              <a:off x="5950129" y="56155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a:spLocks noChangeAspect="1"/>
            </p:cNvSpPr>
            <p:nvPr/>
          </p:nvSpPr>
          <p:spPr>
            <a:xfrm>
              <a:off x="4866277" y="53953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a:spLocks noChangeAspect="1"/>
            </p:cNvSpPr>
            <p:nvPr/>
          </p:nvSpPr>
          <p:spPr>
            <a:xfrm>
              <a:off x="8981077" y="24235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p:cNvSpPr>
              <a:spLocks noChangeAspect="1"/>
            </p:cNvSpPr>
            <p:nvPr/>
          </p:nvSpPr>
          <p:spPr>
            <a:xfrm>
              <a:off x="4370977" y="32998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p:cNvSpPr>
              <a:spLocks noChangeAspect="1"/>
            </p:cNvSpPr>
            <p:nvPr/>
          </p:nvSpPr>
          <p:spPr>
            <a:xfrm>
              <a:off x="9082677" y="42523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p:cNvSpPr>
              <a:spLocks noChangeAspect="1"/>
            </p:cNvSpPr>
            <p:nvPr/>
          </p:nvSpPr>
          <p:spPr>
            <a:xfrm>
              <a:off x="4392024" y="5225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p:cNvSpPr>
              <a:spLocks noChangeAspect="1"/>
            </p:cNvSpPr>
            <p:nvPr/>
          </p:nvSpPr>
          <p:spPr>
            <a:xfrm>
              <a:off x="3240677" y="1953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p:cNvSpPr>
              <a:spLocks noChangeAspect="1"/>
            </p:cNvSpPr>
            <p:nvPr/>
          </p:nvSpPr>
          <p:spPr>
            <a:xfrm>
              <a:off x="3354977" y="3858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p:cNvSpPr>
              <a:spLocks noChangeAspect="1"/>
            </p:cNvSpPr>
            <p:nvPr/>
          </p:nvSpPr>
          <p:spPr>
            <a:xfrm>
              <a:off x="7024920" y="52425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p:cNvSpPr>
              <a:spLocks noChangeAspect="1"/>
            </p:cNvSpPr>
            <p:nvPr/>
          </p:nvSpPr>
          <p:spPr>
            <a:xfrm>
              <a:off x="8625120" y="23596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p:cNvSpPr>
              <a:spLocks noChangeAspect="1"/>
            </p:cNvSpPr>
            <p:nvPr/>
          </p:nvSpPr>
          <p:spPr>
            <a:xfrm>
              <a:off x="8676277" y="38332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p:cNvSpPr>
              <a:spLocks noChangeAspect="1"/>
            </p:cNvSpPr>
            <p:nvPr/>
          </p:nvSpPr>
          <p:spPr>
            <a:xfrm>
              <a:off x="5505861" y="346054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p:cNvSpPr>
              <a:spLocks noChangeAspect="1"/>
            </p:cNvSpPr>
            <p:nvPr/>
          </p:nvSpPr>
          <p:spPr>
            <a:xfrm>
              <a:off x="7486472" y="43325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a:spLocks noChangeAspect="1"/>
            </p:cNvSpPr>
            <p:nvPr/>
          </p:nvSpPr>
          <p:spPr>
            <a:xfrm>
              <a:off x="7452368" y="38920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p:cNvSpPr>
              <a:spLocks noChangeAspect="1"/>
            </p:cNvSpPr>
            <p:nvPr/>
          </p:nvSpPr>
          <p:spPr>
            <a:xfrm>
              <a:off x="7240820" y="22199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p:cNvSpPr>
              <a:spLocks noChangeAspect="1"/>
            </p:cNvSpPr>
            <p:nvPr/>
          </p:nvSpPr>
          <p:spPr>
            <a:xfrm>
              <a:off x="5090524" y="4590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p:cNvSpPr>
              <a:spLocks noChangeAspect="1"/>
            </p:cNvSpPr>
            <p:nvPr/>
          </p:nvSpPr>
          <p:spPr>
            <a:xfrm>
              <a:off x="6584772" y="50310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p:cNvSpPr>
              <a:spLocks noChangeAspect="1"/>
            </p:cNvSpPr>
            <p:nvPr/>
          </p:nvSpPr>
          <p:spPr>
            <a:xfrm>
              <a:off x="4569824" y="20381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p:cNvSpPr>
              <a:spLocks noChangeAspect="1"/>
            </p:cNvSpPr>
            <p:nvPr/>
          </p:nvSpPr>
          <p:spPr>
            <a:xfrm>
              <a:off x="5407668" y="34983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p:cNvSpPr>
              <a:spLocks noChangeAspect="1"/>
            </p:cNvSpPr>
            <p:nvPr/>
          </p:nvSpPr>
          <p:spPr>
            <a:xfrm>
              <a:off x="5056420" y="34137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p:cNvSpPr>
              <a:spLocks noChangeAspect="1"/>
            </p:cNvSpPr>
            <p:nvPr/>
          </p:nvSpPr>
          <p:spPr>
            <a:xfrm>
              <a:off x="7261868" y="48445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a:spLocks noChangeAspect="1"/>
            </p:cNvSpPr>
            <p:nvPr/>
          </p:nvSpPr>
          <p:spPr>
            <a:xfrm>
              <a:off x="5513977" y="46841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a:spLocks noChangeAspect="1"/>
            </p:cNvSpPr>
            <p:nvPr/>
          </p:nvSpPr>
          <p:spPr>
            <a:xfrm>
              <a:off x="5442129" y="38756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a:spLocks noChangeAspect="1"/>
            </p:cNvSpPr>
            <p:nvPr/>
          </p:nvSpPr>
          <p:spPr>
            <a:xfrm>
              <a:off x="6229529" y="21992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p:cNvSpPr>
              <a:spLocks noChangeAspect="1"/>
            </p:cNvSpPr>
            <p:nvPr/>
          </p:nvSpPr>
          <p:spPr>
            <a:xfrm>
              <a:off x="7105829" y="48408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p:cNvSpPr>
              <a:spLocks noChangeAspect="1"/>
            </p:cNvSpPr>
            <p:nvPr/>
          </p:nvSpPr>
          <p:spPr>
            <a:xfrm>
              <a:off x="6940729" y="27199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p:cNvSpPr>
              <a:spLocks noChangeAspect="1"/>
            </p:cNvSpPr>
            <p:nvPr/>
          </p:nvSpPr>
          <p:spPr>
            <a:xfrm>
              <a:off x="6495872" y="43071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p:cNvSpPr>
              <a:spLocks noChangeAspect="1"/>
            </p:cNvSpPr>
            <p:nvPr/>
          </p:nvSpPr>
          <p:spPr>
            <a:xfrm>
              <a:off x="4798424" y="5048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p:cNvSpPr>
              <a:spLocks noChangeAspect="1"/>
            </p:cNvSpPr>
            <p:nvPr/>
          </p:nvSpPr>
          <p:spPr>
            <a:xfrm>
              <a:off x="7439668" y="20886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a:spLocks noChangeAspect="1"/>
            </p:cNvSpPr>
            <p:nvPr/>
          </p:nvSpPr>
          <p:spPr>
            <a:xfrm>
              <a:off x="7245172" y="24656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p:cNvSpPr>
              <a:spLocks noChangeAspect="1"/>
            </p:cNvSpPr>
            <p:nvPr/>
          </p:nvSpPr>
          <p:spPr>
            <a:xfrm>
              <a:off x="6643920" y="47599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p:cNvSpPr>
              <a:spLocks noChangeAspect="1"/>
            </p:cNvSpPr>
            <p:nvPr/>
          </p:nvSpPr>
          <p:spPr>
            <a:xfrm>
              <a:off x="7270929" y="44725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p:cNvSpPr>
              <a:spLocks noChangeAspect="1"/>
            </p:cNvSpPr>
            <p:nvPr/>
          </p:nvSpPr>
          <p:spPr>
            <a:xfrm>
              <a:off x="6309724" y="40701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p:cNvSpPr>
              <a:spLocks noChangeAspect="1"/>
            </p:cNvSpPr>
            <p:nvPr/>
          </p:nvSpPr>
          <p:spPr>
            <a:xfrm>
              <a:off x="5928724" y="24953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p:cNvSpPr>
              <a:spLocks noChangeAspect="1"/>
            </p:cNvSpPr>
            <p:nvPr/>
          </p:nvSpPr>
          <p:spPr>
            <a:xfrm>
              <a:off x="7605124" y="3320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p:cNvSpPr>
              <a:spLocks noChangeAspect="1"/>
            </p:cNvSpPr>
            <p:nvPr/>
          </p:nvSpPr>
          <p:spPr>
            <a:xfrm>
              <a:off x="6462124" y="32954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p:cNvSpPr>
              <a:spLocks noChangeAspect="1"/>
            </p:cNvSpPr>
            <p:nvPr/>
          </p:nvSpPr>
          <p:spPr>
            <a:xfrm>
              <a:off x="6982468" y="45143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p:cNvSpPr>
              <a:spLocks noChangeAspect="1"/>
            </p:cNvSpPr>
            <p:nvPr/>
          </p:nvSpPr>
          <p:spPr>
            <a:xfrm>
              <a:off x="7397757" y="30381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p:cNvSpPr>
              <a:spLocks noChangeAspect="1"/>
            </p:cNvSpPr>
            <p:nvPr/>
          </p:nvSpPr>
          <p:spPr>
            <a:xfrm>
              <a:off x="7532920" y="4440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p:cNvSpPr>
              <a:spLocks noChangeAspect="1"/>
            </p:cNvSpPr>
            <p:nvPr/>
          </p:nvSpPr>
          <p:spPr>
            <a:xfrm>
              <a:off x="7101120" y="2789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椭圆 170"/>
            <p:cNvSpPr>
              <a:spLocks noChangeAspect="1"/>
            </p:cNvSpPr>
            <p:nvPr/>
          </p:nvSpPr>
          <p:spPr>
            <a:xfrm>
              <a:off x="11529068" y="2618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p:cNvSpPr>
              <a:spLocks noChangeAspect="1"/>
            </p:cNvSpPr>
            <p:nvPr/>
          </p:nvSpPr>
          <p:spPr>
            <a:xfrm>
              <a:off x="9471668" y="-16558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p:cNvSpPr>
              <a:spLocks noChangeAspect="1"/>
            </p:cNvSpPr>
            <p:nvPr/>
          </p:nvSpPr>
          <p:spPr>
            <a:xfrm>
              <a:off x="6512924" y="4019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p:cNvSpPr>
              <a:spLocks noChangeAspect="1"/>
            </p:cNvSpPr>
            <p:nvPr/>
          </p:nvSpPr>
          <p:spPr>
            <a:xfrm>
              <a:off x="1145177" y="-25147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p:cNvSpPr>
              <a:spLocks noChangeAspect="1"/>
            </p:cNvSpPr>
            <p:nvPr/>
          </p:nvSpPr>
          <p:spPr>
            <a:xfrm>
              <a:off x="6161320" y="2916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p:cNvSpPr>
              <a:spLocks noChangeAspect="1"/>
            </p:cNvSpPr>
            <p:nvPr/>
          </p:nvSpPr>
          <p:spPr>
            <a:xfrm>
              <a:off x="2080268" y="-21130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p:cNvSpPr>
              <a:spLocks noChangeAspect="1"/>
            </p:cNvSpPr>
            <p:nvPr/>
          </p:nvSpPr>
          <p:spPr>
            <a:xfrm>
              <a:off x="10496729" y="4741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a:spLocks noChangeAspect="1"/>
            </p:cNvSpPr>
            <p:nvPr/>
          </p:nvSpPr>
          <p:spPr>
            <a:xfrm>
              <a:off x="9700268" y="-33703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椭圆 178"/>
            <p:cNvSpPr>
              <a:spLocks noChangeAspect="1"/>
            </p:cNvSpPr>
            <p:nvPr/>
          </p:nvSpPr>
          <p:spPr>
            <a:xfrm>
              <a:off x="2834277" y="2919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p:cNvSpPr>
              <a:spLocks noChangeAspect="1"/>
            </p:cNvSpPr>
            <p:nvPr/>
          </p:nvSpPr>
          <p:spPr>
            <a:xfrm>
              <a:off x="9446268" y="-34592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p:cNvSpPr>
              <a:spLocks noChangeAspect="1"/>
            </p:cNvSpPr>
            <p:nvPr/>
          </p:nvSpPr>
          <p:spPr>
            <a:xfrm>
              <a:off x="2118724" y="-11855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p:cNvSpPr>
              <a:spLocks noChangeAspect="1"/>
            </p:cNvSpPr>
            <p:nvPr/>
          </p:nvSpPr>
          <p:spPr>
            <a:xfrm>
              <a:off x="1623424" y="590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p:cNvSpPr>
              <a:spLocks noChangeAspect="1"/>
            </p:cNvSpPr>
            <p:nvPr/>
          </p:nvSpPr>
          <p:spPr>
            <a:xfrm>
              <a:off x="10098320" y="-21213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a:spLocks noChangeAspect="1"/>
            </p:cNvSpPr>
            <p:nvPr/>
          </p:nvSpPr>
          <p:spPr>
            <a:xfrm>
              <a:off x="1995720" y="-22737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椭圆 184"/>
            <p:cNvSpPr>
              <a:spLocks noChangeAspect="1"/>
            </p:cNvSpPr>
            <p:nvPr/>
          </p:nvSpPr>
          <p:spPr>
            <a:xfrm>
              <a:off x="9780820" y="-19943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p:cNvSpPr>
              <a:spLocks noChangeAspect="1"/>
            </p:cNvSpPr>
            <p:nvPr/>
          </p:nvSpPr>
          <p:spPr>
            <a:xfrm>
              <a:off x="11165477" y="-19686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椭圆 186"/>
            <p:cNvSpPr>
              <a:spLocks noChangeAspect="1"/>
            </p:cNvSpPr>
            <p:nvPr/>
          </p:nvSpPr>
          <p:spPr>
            <a:xfrm>
              <a:off x="1919520" y="-19054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椭圆 187"/>
            <p:cNvSpPr>
              <a:spLocks noChangeAspect="1"/>
            </p:cNvSpPr>
            <p:nvPr/>
          </p:nvSpPr>
          <p:spPr>
            <a:xfrm>
              <a:off x="11118672" y="-9613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p:cNvSpPr>
              <a:spLocks noChangeAspect="1"/>
            </p:cNvSpPr>
            <p:nvPr/>
          </p:nvSpPr>
          <p:spPr>
            <a:xfrm>
              <a:off x="2398124" y="-11474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p:cNvSpPr>
              <a:spLocks noChangeAspect="1"/>
            </p:cNvSpPr>
            <p:nvPr/>
          </p:nvSpPr>
          <p:spPr>
            <a:xfrm>
              <a:off x="2156468" y="-302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椭圆 190"/>
            <p:cNvSpPr>
              <a:spLocks noChangeAspect="1"/>
            </p:cNvSpPr>
            <p:nvPr/>
          </p:nvSpPr>
          <p:spPr>
            <a:xfrm>
              <a:off x="11008724" y="-2584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p:cNvSpPr>
              <a:spLocks noChangeAspect="1"/>
            </p:cNvSpPr>
            <p:nvPr/>
          </p:nvSpPr>
          <p:spPr>
            <a:xfrm>
              <a:off x="8460020" y="-20324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a:spLocks noChangeAspect="1"/>
            </p:cNvSpPr>
            <p:nvPr/>
          </p:nvSpPr>
          <p:spPr>
            <a:xfrm>
              <a:off x="8705672" y="-21551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p:cNvSpPr>
              <a:spLocks noChangeAspect="1"/>
            </p:cNvSpPr>
            <p:nvPr/>
          </p:nvSpPr>
          <p:spPr>
            <a:xfrm>
              <a:off x="8942977" y="-7494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椭圆 194"/>
            <p:cNvSpPr>
              <a:spLocks noChangeAspect="1"/>
            </p:cNvSpPr>
            <p:nvPr/>
          </p:nvSpPr>
          <p:spPr>
            <a:xfrm>
              <a:off x="3380377" y="-16638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p:cNvSpPr>
              <a:spLocks noChangeAspect="1"/>
            </p:cNvSpPr>
            <p:nvPr/>
          </p:nvSpPr>
          <p:spPr>
            <a:xfrm>
              <a:off x="7965077" y="-37339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p:cNvSpPr>
              <a:spLocks noChangeAspect="1"/>
            </p:cNvSpPr>
            <p:nvPr/>
          </p:nvSpPr>
          <p:spPr>
            <a:xfrm>
              <a:off x="8802920" y="-5592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p:cNvSpPr>
              <a:spLocks noChangeAspect="1"/>
            </p:cNvSpPr>
            <p:nvPr/>
          </p:nvSpPr>
          <p:spPr>
            <a:xfrm>
              <a:off x="8409577" y="-13209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p:cNvSpPr>
              <a:spLocks noChangeAspect="1"/>
            </p:cNvSpPr>
            <p:nvPr/>
          </p:nvSpPr>
          <p:spPr>
            <a:xfrm>
              <a:off x="4629329" y="42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p:cNvSpPr>
              <a:spLocks noChangeAspect="1"/>
            </p:cNvSpPr>
            <p:nvPr/>
          </p:nvSpPr>
          <p:spPr>
            <a:xfrm>
              <a:off x="8709668" y="-36116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p:cNvSpPr>
              <a:spLocks noChangeAspect="1"/>
            </p:cNvSpPr>
            <p:nvPr/>
          </p:nvSpPr>
          <p:spPr>
            <a:xfrm>
              <a:off x="4510320" y="-11307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p:cNvSpPr>
              <a:spLocks noChangeAspect="1"/>
            </p:cNvSpPr>
            <p:nvPr/>
          </p:nvSpPr>
          <p:spPr>
            <a:xfrm>
              <a:off x="5640977" y="-255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p:cNvSpPr>
              <a:spLocks noChangeAspect="1"/>
            </p:cNvSpPr>
            <p:nvPr/>
          </p:nvSpPr>
          <p:spPr>
            <a:xfrm>
              <a:off x="3244672" y="419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p:cNvSpPr>
              <a:spLocks noChangeAspect="1"/>
            </p:cNvSpPr>
            <p:nvPr/>
          </p:nvSpPr>
          <p:spPr>
            <a:xfrm>
              <a:off x="8997772" y="-31965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p:cNvSpPr>
              <a:spLocks noChangeAspect="1"/>
            </p:cNvSpPr>
            <p:nvPr/>
          </p:nvSpPr>
          <p:spPr>
            <a:xfrm>
              <a:off x="8346077" y="-14352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p:cNvSpPr>
              <a:spLocks noChangeAspect="1"/>
            </p:cNvSpPr>
            <p:nvPr/>
          </p:nvSpPr>
          <p:spPr>
            <a:xfrm>
              <a:off x="9234720" y="-12958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椭圆 206"/>
            <p:cNvSpPr>
              <a:spLocks noChangeAspect="1"/>
            </p:cNvSpPr>
            <p:nvPr/>
          </p:nvSpPr>
          <p:spPr>
            <a:xfrm>
              <a:off x="4332877" y="-15876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p:cNvSpPr>
              <a:spLocks noChangeAspect="1"/>
            </p:cNvSpPr>
            <p:nvPr/>
          </p:nvSpPr>
          <p:spPr>
            <a:xfrm>
              <a:off x="3981629" y="-1227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p:cNvSpPr>
              <a:spLocks noChangeAspect="1"/>
            </p:cNvSpPr>
            <p:nvPr/>
          </p:nvSpPr>
          <p:spPr>
            <a:xfrm>
              <a:off x="3583577" y="-1779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椭圆 209"/>
            <p:cNvSpPr>
              <a:spLocks noChangeAspect="1"/>
            </p:cNvSpPr>
            <p:nvPr/>
          </p:nvSpPr>
          <p:spPr>
            <a:xfrm>
              <a:off x="2880368" y="-15415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椭圆 210"/>
            <p:cNvSpPr>
              <a:spLocks noChangeAspect="1"/>
            </p:cNvSpPr>
            <p:nvPr/>
          </p:nvSpPr>
          <p:spPr>
            <a:xfrm>
              <a:off x="2758077" y="-24893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椭圆 211"/>
            <p:cNvSpPr>
              <a:spLocks noChangeAspect="1"/>
            </p:cNvSpPr>
            <p:nvPr/>
          </p:nvSpPr>
          <p:spPr>
            <a:xfrm>
              <a:off x="8092077" y="-33402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椭圆 212"/>
            <p:cNvSpPr>
              <a:spLocks noChangeAspect="1"/>
            </p:cNvSpPr>
            <p:nvPr/>
          </p:nvSpPr>
          <p:spPr>
            <a:xfrm>
              <a:off x="9319624" y="-7029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椭圆 213"/>
            <p:cNvSpPr>
              <a:spLocks noChangeAspect="1"/>
            </p:cNvSpPr>
            <p:nvPr/>
          </p:nvSpPr>
          <p:spPr>
            <a:xfrm>
              <a:off x="5602520" y="-6989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椭圆 214"/>
            <p:cNvSpPr>
              <a:spLocks noChangeAspect="1"/>
            </p:cNvSpPr>
            <p:nvPr/>
          </p:nvSpPr>
          <p:spPr>
            <a:xfrm>
              <a:off x="8452029" y="-37676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椭圆 215"/>
            <p:cNvSpPr>
              <a:spLocks noChangeAspect="1"/>
            </p:cNvSpPr>
            <p:nvPr/>
          </p:nvSpPr>
          <p:spPr>
            <a:xfrm>
              <a:off x="4523020" y="-639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椭圆 216"/>
            <p:cNvSpPr>
              <a:spLocks noChangeAspect="1"/>
            </p:cNvSpPr>
            <p:nvPr/>
          </p:nvSpPr>
          <p:spPr>
            <a:xfrm>
              <a:off x="5950129" y="-3132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p:cNvSpPr>
              <a:spLocks noChangeAspect="1"/>
            </p:cNvSpPr>
            <p:nvPr/>
          </p:nvSpPr>
          <p:spPr>
            <a:xfrm>
              <a:off x="4866277" y="-5335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椭圆 218"/>
            <p:cNvSpPr>
              <a:spLocks noChangeAspect="1"/>
            </p:cNvSpPr>
            <p:nvPr/>
          </p:nvSpPr>
          <p:spPr>
            <a:xfrm>
              <a:off x="8981077" y="-35053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椭圆 219"/>
            <p:cNvSpPr>
              <a:spLocks noChangeAspect="1"/>
            </p:cNvSpPr>
            <p:nvPr/>
          </p:nvSpPr>
          <p:spPr>
            <a:xfrm>
              <a:off x="4370977" y="-26290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椭圆 220"/>
            <p:cNvSpPr>
              <a:spLocks noChangeAspect="1"/>
            </p:cNvSpPr>
            <p:nvPr/>
          </p:nvSpPr>
          <p:spPr>
            <a:xfrm>
              <a:off x="9082677" y="-16765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椭圆 221"/>
            <p:cNvSpPr>
              <a:spLocks noChangeAspect="1"/>
            </p:cNvSpPr>
            <p:nvPr/>
          </p:nvSpPr>
          <p:spPr>
            <a:xfrm>
              <a:off x="4392024" y="-7029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椭圆 222"/>
            <p:cNvSpPr>
              <a:spLocks noChangeAspect="1"/>
            </p:cNvSpPr>
            <p:nvPr/>
          </p:nvSpPr>
          <p:spPr>
            <a:xfrm>
              <a:off x="3354977" y="-20702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椭圆 223"/>
            <p:cNvSpPr>
              <a:spLocks noChangeAspect="1"/>
            </p:cNvSpPr>
            <p:nvPr/>
          </p:nvSpPr>
          <p:spPr>
            <a:xfrm>
              <a:off x="7024920" y="-6862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p:cNvSpPr>
              <a:spLocks noChangeAspect="1"/>
            </p:cNvSpPr>
            <p:nvPr/>
          </p:nvSpPr>
          <p:spPr>
            <a:xfrm>
              <a:off x="8625120" y="-35691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椭圆 225"/>
            <p:cNvSpPr>
              <a:spLocks noChangeAspect="1"/>
            </p:cNvSpPr>
            <p:nvPr/>
          </p:nvSpPr>
          <p:spPr>
            <a:xfrm>
              <a:off x="8676277" y="-20956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椭圆 226"/>
            <p:cNvSpPr>
              <a:spLocks noChangeAspect="1"/>
            </p:cNvSpPr>
            <p:nvPr/>
          </p:nvSpPr>
          <p:spPr>
            <a:xfrm>
              <a:off x="5505861" y="-246830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p:cNvSpPr>
              <a:spLocks noChangeAspect="1"/>
            </p:cNvSpPr>
            <p:nvPr/>
          </p:nvSpPr>
          <p:spPr>
            <a:xfrm>
              <a:off x="7486472" y="-15963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椭圆 228"/>
            <p:cNvSpPr>
              <a:spLocks noChangeAspect="1"/>
            </p:cNvSpPr>
            <p:nvPr/>
          </p:nvSpPr>
          <p:spPr>
            <a:xfrm>
              <a:off x="7452368" y="-20368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p:cNvSpPr>
              <a:spLocks noChangeAspect="1"/>
            </p:cNvSpPr>
            <p:nvPr/>
          </p:nvSpPr>
          <p:spPr>
            <a:xfrm>
              <a:off x="7240820" y="-37088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椭圆 230"/>
            <p:cNvSpPr>
              <a:spLocks noChangeAspect="1"/>
            </p:cNvSpPr>
            <p:nvPr/>
          </p:nvSpPr>
          <p:spPr>
            <a:xfrm>
              <a:off x="5090524" y="-13379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椭圆 231"/>
            <p:cNvSpPr>
              <a:spLocks noChangeAspect="1"/>
            </p:cNvSpPr>
            <p:nvPr/>
          </p:nvSpPr>
          <p:spPr>
            <a:xfrm>
              <a:off x="6584772" y="-8978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椭圆 232"/>
            <p:cNvSpPr>
              <a:spLocks noChangeAspect="1"/>
            </p:cNvSpPr>
            <p:nvPr/>
          </p:nvSpPr>
          <p:spPr>
            <a:xfrm>
              <a:off x="5407668" y="-24305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椭圆 233"/>
            <p:cNvSpPr>
              <a:spLocks noChangeAspect="1"/>
            </p:cNvSpPr>
            <p:nvPr/>
          </p:nvSpPr>
          <p:spPr>
            <a:xfrm>
              <a:off x="5056420" y="-25150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椭圆 234"/>
            <p:cNvSpPr>
              <a:spLocks noChangeAspect="1"/>
            </p:cNvSpPr>
            <p:nvPr/>
          </p:nvSpPr>
          <p:spPr>
            <a:xfrm>
              <a:off x="7261868" y="-10843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椭圆 235"/>
            <p:cNvSpPr>
              <a:spLocks noChangeAspect="1"/>
            </p:cNvSpPr>
            <p:nvPr/>
          </p:nvSpPr>
          <p:spPr>
            <a:xfrm>
              <a:off x="5513977" y="-12447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椭圆 236"/>
            <p:cNvSpPr>
              <a:spLocks noChangeAspect="1"/>
            </p:cNvSpPr>
            <p:nvPr/>
          </p:nvSpPr>
          <p:spPr>
            <a:xfrm>
              <a:off x="5442129" y="-20531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椭圆 237"/>
            <p:cNvSpPr>
              <a:spLocks noChangeAspect="1"/>
            </p:cNvSpPr>
            <p:nvPr/>
          </p:nvSpPr>
          <p:spPr>
            <a:xfrm>
              <a:off x="6229529" y="-37295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椭圆 238"/>
            <p:cNvSpPr>
              <a:spLocks noChangeAspect="1"/>
            </p:cNvSpPr>
            <p:nvPr/>
          </p:nvSpPr>
          <p:spPr>
            <a:xfrm>
              <a:off x="7105829" y="-10879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椭圆 239"/>
            <p:cNvSpPr>
              <a:spLocks noChangeAspect="1"/>
            </p:cNvSpPr>
            <p:nvPr/>
          </p:nvSpPr>
          <p:spPr>
            <a:xfrm>
              <a:off x="6940729" y="-32088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椭圆 240"/>
            <p:cNvSpPr>
              <a:spLocks noChangeAspect="1"/>
            </p:cNvSpPr>
            <p:nvPr/>
          </p:nvSpPr>
          <p:spPr>
            <a:xfrm>
              <a:off x="6495872" y="-16217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椭圆 241"/>
            <p:cNvSpPr>
              <a:spLocks noChangeAspect="1"/>
            </p:cNvSpPr>
            <p:nvPr/>
          </p:nvSpPr>
          <p:spPr>
            <a:xfrm>
              <a:off x="4798424" y="-8807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椭圆 242"/>
            <p:cNvSpPr>
              <a:spLocks noChangeAspect="1"/>
            </p:cNvSpPr>
            <p:nvPr/>
          </p:nvSpPr>
          <p:spPr>
            <a:xfrm>
              <a:off x="7245172" y="-34632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p:cNvSpPr>
              <a:spLocks noChangeAspect="1"/>
            </p:cNvSpPr>
            <p:nvPr/>
          </p:nvSpPr>
          <p:spPr>
            <a:xfrm>
              <a:off x="6643920" y="-11688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椭圆 244"/>
            <p:cNvSpPr>
              <a:spLocks noChangeAspect="1"/>
            </p:cNvSpPr>
            <p:nvPr/>
          </p:nvSpPr>
          <p:spPr>
            <a:xfrm>
              <a:off x="7270929" y="-14562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椭圆 245"/>
            <p:cNvSpPr>
              <a:spLocks noChangeAspect="1"/>
            </p:cNvSpPr>
            <p:nvPr/>
          </p:nvSpPr>
          <p:spPr>
            <a:xfrm>
              <a:off x="6309724" y="-18586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椭圆 246"/>
            <p:cNvSpPr>
              <a:spLocks noChangeAspect="1"/>
            </p:cNvSpPr>
            <p:nvPr/>
          </p:nvSpPr>
          <p:spPr>
            <a:xfrm>
              <a:off x="5928724" y="-34334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椭圆 247"/>
            <p:cNvSpPr>
              <a:spLocks noChangeAspect="1"/>
            </p:cNvSpPr>
            <p:nvPr/>
          </p:nvSpPr>
          <p:spPr>
            <a:xfrm>
              <a:off x="7605124" y="-26079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椭圆 248"/>
            <p:cNvSpPr>
              <a:spLocks noChangeAspect="1"/>
            </p:cNvSpPr>
            <p:nvPr/>
          </p:nvSpPr>
          <p:spPr>
            <a:xfrm>
              <a:off x="6462124" y="-26333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椭圆 249"/>
            <p:cNvSpPr>
              <a:spLocks noChangeAspect="1"/>
            </p:cNvSpPr>
            <p:nvPr/>
          </p:nvSpPr>
          <p:spPr>
            <a:xfrm>
              <a:off x="6982468" y="-14145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椭圆 250"/>
            <p:cNvSpPr>
              <a:spLocks noChangeAspect="1"/>
            </p:cNvSpPr>
            <p:nvPr/>
          </p:nvSpPr>
          <p:spPr>
            <a:xfrm>
              <a:off x="7397757" y="-28907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椭圆 251"/>
            <p:cNvSpPr>
              <a:spLocks noChangeAspect="1"/>
            </p:cNvSpPr>
            <p:nvPr/>
          </p:nvSpPr>
          <p:spPr>
            <a:xfrm>
              <a:off x="99068" y="59621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椭圆 252"/>
            <p:cNvSpPr>
              <a:spLocks noChangeAspect="1"/>
            </p:cNvSpPr>
            <p:nvPr/>
          </p:nvSpPr>
          <p:spPr>
            <a:xfrm>
              <a:off x="-184328" y="17036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椭圆 253"/>
            <p:cNvSpPr>
              <a:spLocks noChangeAspect="1"/>
            </p:cNvSpPr>
            <p:nvPr/>
          </p:nvSpPr>
          <p:spPr>
            <a:xfrm>
              <a:off x="-78376" y="3778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椭圆 254"/>
            <p:cNvSpPr>
              <a:spLocks noChangeAspect="1"/>
            </p:cNvSpPr>
            <p:nvPr/>
          </p:nvSpPr>
          <p:spPr>
            <a:xfrm>
              <a:off x="-252180" y="32486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椭圆 255"/>
            <p:cNvSpPr>
              <a:spLocks noChangeAspect="1"/>
            </p:cNvSpPr>
            <p:nvPr/>
          </p:nvSpPr>
          <p:spPr>
            <a:xfrm>
              <a:off x="-425271" y="17039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椭圆 256"/>
            <p:cNvSpPr>
              <a:spLocks noChangeAspect="1"/>
            </p:cNvSpPr>
            <p:nvPr/>
          </p:nvSpPr>
          <p:spPr>
            <a:xfrm>
              <a:off x="-933271" y="61743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椭圆 257"/>
            <p:cNvSpPr>
              <a:spLocks noChangeAspect="1"/>
            </p:cNvSpPr>
            <p:nvPr/>
          </p:nvSpPr>
          <p:spPr>
            <a:xfrm>
              <a:off x="-421276" y="2939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椭圆 258"/>
            <p:cNvSpPr>
              <a:spLocks noChangeAspect="1"/>
            </p:cNvSpPr>
            <p:nvPr/>
          </p:nvSpPr>
          <p:spPr>
            <a:xfrm>
              <a:off x="-19228" y="1551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椭圆 259"/>
            <p:cNvSpPr>
              <a:spLocks noChangeAspect="1"/>
            </p:cNvSpPr>
            <p:nvPr/>
          </p:nvSpPr>
          <p:spPr>
            <a:xfrm>
              <a:off x="78377" y="24870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1" name="椭圆 260"/>
            <p:cNvSpPr>
              <a:spLocks noChangeAspect="1"/>
            </p:cNvSpPr>
            <p:nvPr/>
          </p:nvSpPr>
          <p:spPr>
            <a:xfrm>
              <a:off x="-264523" y="3731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椭圆 261"/>
            <p:cNvSpPr>
              <a:spLocks noChangeAspect="1"/>
            </p:cNvSpPr>
            <p:nvPr/>
          </p:nvSpPr>
          <p:spPr>
            <a:xfrm>
              <a:off x="-311328" y="47389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3" name="椭圆 262"/>
            <p:cNvSpPr>
              <a:spLocks noChangeAspect="1"/>
            </p:cNvSpPr>
            <p:nvPr/>
          </p:nvSpPr>
          <p:spPr>
            <a:xfrm>
              <a:off x="-421276" y="54417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椭圆 263"/>
            <p:cNvSpPr>
              <a:spLocks noChangeAspect="1"/>
            </p:cNvSpPr>
            <p:nvPr/>
          </p:nvSpPr>
          <p:spPr>
            <a:xfrm>
              <a:off x="99068" y="33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椭圆 264"/>
            <p:cNvSpPr>
              <a:spLocks noChangeAspect="1"/>
            </p:cNvSpPr>
            <p:nvPr/>
          </p:nvSpPr>
          <p:spPr>
            <a:xfrm>
              <a:off x="12617272" y="6495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椭圆 265"/>
            <p:cNvSpPr>
              <a:spLocks noChangeAspect="1"/>
            </p:cNvSpPr>
            <p:nvPr/>
          </p:nvSpPr>
          <p:spPr>
            <a:xfrm>
              <a:off x="12380324" y="10094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椭圆 266"/>
            <p:cNvSpPr>
              <a:spLocks noChangeAspect="1"/>
            </p:cNvSpPr>
            <p:nvPr/>
          </p:nvSpPr>
          <p:spPr>
            <a:xfrm>
              <a:off x="12811768" y="2698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8" name="椭圆 267"/>
            <p:cNvSpPr>
              <a:spLocks noChangeAspect="1"/>
            </p:cNvSpPr>
            <p:nvPr/>
          </p:nvSpPr>
          <p:spPr>
            <a:xfrm>
              <a:off x="12473577" y="31855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椭圆 268"/>
            <p:cNvSpPr>
              <a:spLocks noChangeAspect="1"/>
            </p:cNvSpPr>
            <p:nvPr/>
          </p:nvSpPr>
          <p:spPr>
            <a:xfrm>
              <a:off x="12312472" y="13988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椭圆 269"/>
            <p:cNvSpPr>
              <a:spLocks noChangeAspect="1"/>
            </p:cNvSpPr>
            <p:nvPr/>
          </p:nvSpPr>
          <p:spPr>
            <a:xfrm>
              <a:off x="13353872" y="2440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椭圆 270"/>
            <p:cNvSpPr>
              <a:spLocks noChangeAspect="1"/>
            </p:cNvSpPr>
            <p:nvPr/>
          </p:nvSpPr>
          <p:spPr>
            <a:xfrm>
              <a:off x="12350929" y="9165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椭圆 271"/>
            <p:cNvSpPr>
              <a:spLocks noChangeAspect="1"/>
            </p:cNvSpPr>
            <p:nvPr/>
          </p:nvSpPr>
          <p:spPr>
            <a:xfrm>
              <a:off x="12147372" y="13226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椭圆 272"/>
            <p:cNvSpPr>
              <a:spLocks noChangeAspect="1"/>
            </p:cNvSpPr>
            <p:nvPr/>
          </p:nvSpPr>
          <p:spPr>
            <a:xfrm>
              <a:off x="11960868" y="28887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椭圆 273"/>
            <p:cNvSpPr>
              <a:spLocks noChangeAspect="1"/>
            </p:cNvSpPr>
            <p:nvPr/>
          </p:nvSpPr>
          <p:spPr>
            <a:xfrm>
              <a:off x="13408668" y="3587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椭圆 274"/>
            <p:cNvSpPr>
              <a:spLocks noChangeAspect="1"/>
            </p:cNvSpPr>
            <p:nvPr/>
          </p:nvSpPr>
          <p:spPr>
            <a:xfrm>
              <a:off x="13447124" y="45146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椭圆 275"/>
            <p:cNvSpPr>
              <a:spLocks noChangeAspect="1"/>
            </p:cNvSpPr>
            <p:nvPr/>
          </p:nvSpPr>
          <p:spPr>
            <a:xfrm>
              <a:off x="12951824" y="57592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椭圆 276"/>
            <p:cNvSpPr>
              <a:spLocks noChangeAspect="1"/>
            </p:cNvSpPr>
            <p:nvPr/>
          </p:nvSpPr>
          <p:spPr>
            <a:xfrm>
              <a:off x="13142324" y="11999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椭圆 277"/>
            <p:cNvSpPr>
              <a:spLocks noChangeAspect="1"/>
            </p:cNvSpPr>
            <p:nvPr/>
          </p:nvSpPr>
          <p:spPr>
            <a:xfrm>
              <a:off x="13324120" y="34264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椭圆 278"/>
            <p:cNvSpPr>
              <a:spLocks noChangeAspect="1"/>
            </p:cNvSpPr>
            <p:nvPr/>
          </p:nvSpPr>
          <p:spPr>
            <a:xfrm>
              <a:off x="13247920" y="37947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0" name="椭圆 279"/>
            <p:cNvSpPr>
              <a:spLocks noChangeAspect="1"/>
            </p:cNvSpPr>
            <p:nvPr/>
          </p:nvSpPr>
          <p:spPr>
            <a:xfrm>
              <a:off x="11995329" y="40026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椭圆 280"/>
            <p:cNvSpPr>
              <a:spLocks noChangeAspect="1"/>
            </p:cNvSpPr>
            <p:nvPr/>
          </p:nvSpPr>
          <p:spPr>
            <a:xfrm>
              <a:off x="13484868" y="56700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2" name="椭圆 281"/>
            <p:cNvSpPr>
              <a:spLocks noChangeAspect="1"/>
            </p:cNvSpPr>
            <p:nvPr/>
          </p:nvSpPr>
          <p:spPr>
            <a:xfrm>
              <a:off x="13430072" y="28974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椭圆 282"/>
            <p:cNvSpPr>
              <a:spLocks noChangeAspect="1"/>
            </p:cNvSpPr>
            <p:nvPr/>
          </p:nvSpPr>
          <p:spPr>
            <a:xfrm>
              <a:off x="12951824" y="-1695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椭圆 283"/>
            <p:cNvSpPr>
              <a:spLocks noChangeAspect="1"/>
            </p:cNvSpPr>
            <p:nvPr/>
          </p:nvSpPr>
          <p:spPr>
            <a:xfrm>
              <a:off x="2216329" y="75734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5" name="椭圆 284"/>
            <p:cNvSpPr>
              <a:spLocks noChangeAspect="1"/>
            </p:cNvSpPr>
            <p:nvPr/>
          </p:nvSpPr>
          <p:spPr>
            <a:xfrm>
              <a:off x="1542872" y="73190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6" name="椭圆 285"/>
            <p:cNvSpPr>
              <a:spLocks noChangeAspect="1"/>
            </p:cNvSpPr>
            <p:nvPr/>
          </p:nvSpPr>
          <p:spPr>
            <a:xfrm>
              <a:off x="11499672" y="83731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7" name="椭圆 286"/>
            <p:cNvSpPr>
              <a:spLocks noChangeAspect="1"/>
            </p:cNvSpPr>
            <p:nvPr/>
          </p:nvSpPr>
          <p:spPr>
            <a:xfrm>
              <a:off x="10572929" y="80814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8" name="椭圆 287"/>
            <p:cNvSpPr>
              <a:spLocks noChangeAspect="1"/>
            </p:cNvSpPr>
            <p:nvPr/>
          </p:nvSpPr>
          <p:spPr>
            <a:xfrm>
              <a:off x="10157468" y="72341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9" name="椭圆 288"/>
            <p:cNvSpPr>
              <a:spLocks noChangeAspect="1"/>
            </p:cNvSpPr>
            <p:nvPr/>
          </p:nvSpPr>
          <p:spPr>
            <a:xfrm>
              <a:off x="1305924" y="76790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p:cNvSpPr>
              <a:spLocks noChangeAspect="1"/>
            </p:cNvSpPr>
            <p:nvPr/>
          </p:nvSpPr>
          <p:spPr>
            <a:xfrm>
              <a:off x="2575568" y="81485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椭圆 290"/>
            <p:cNvSpPr>
              <a:spLocks noChangeAspect="1"/>
            </p:cNvSpPr>
            <p:nvPr/>
          </p:nvSpPr>
          <p:spPr>
            <a:xfrm>
              <a:off x="2512068" y="74373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椭圆 291"/>
            <p:cNvSpPr>
              <a:spLocks noChangeAspect="1"/>
            </p:cNvSpPr>
            <p:nvPr/>
          </p:nvSpPr>
          <p:spPr>
            <a:xfrm>
              <a:off x="6999520" y="72766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椭圆 292"/>
            <p:cNvSpPr>
              <a:spLocks noChangeAspect="1"/>
            </p:cNvSpPr>
            <p:nvPr/>
          </p:nvSpPr>
          <p:spPr>
            <a:xfrm>
              <a:off x="8468724" y="71075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p:cNvSpPr>
              <a:spLocks noChangeAspect="1"/>
            </p:cNvSpPr>
            <p:nvPr/>
          </p:nvSpPr>
          <p:spPr>
            <a:xfrm>
              <a:off x="8100424" y="70313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椭圆 294"/>
            <p:cNvSpPr>
              <a:spLocks noChangeAspect="1"/>
            </p:cNvSpPr>
            <p:nvPr/>
          </p:nvSpPr>
          <p:spPr>
            <a:xfrm>
              <a:off x="1737368" y="93677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椭圆 295"/>
            <p:cNvSpPr>
              <a:spLocks noChangeAspect="1"/>
            </p:cNvSpPr>
            <p:nvPr/>
          </p:nvSpPr>
          <p:spPr>
            <a:xfrm>
              <a:off x="9725668" y="107139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椭圆 296"/>
            <p:cNvSpPr>
              <a:spLocks noChangeAspect="1"/>
            </p:cNvSpPr>
            <p:nvPr/>
          </p:nvSpPr>
          <p:spPr>
            <a:xfrm>
              <a:off x="1238072" y="80683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椭圆 297"/>
            <p:cNvSpPr>
              <a:spLocks noChangeAspect="1"/>
            </p:cNvSpPr>
            <p:nvPr/>
          </p:nvSpPr>
          <p:spPr>
            <a:xfrm>
              <a:off x="2279472" y="91097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椭圆 298"/>
            <p:cNvSpPr>
              <a:spLocks noChangeAspect="1"/>
            </p:cNvSpPr>
            <p:nvPr/>
          </p:nvSpPr>
          <p:spPr>
            <a:xfrm>
              <a:off x="1276529" y="75861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0" name="椭圆 299"/>
            <p:cNvSpPr>
              <a:spLocks noChangeAspect="1"/>
            </p:cNvSpPr>
            <p:nvPr/>
          </p:nvSpPr>
          <p:spPr>
            <a:xfrm>
              <a:off x="1072972" y="79921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1" name="椭圆 300"/>
            <p:cNvSpPr>
              <a:spLocks noChangeAspect="1"/>
            </p:cNvSpPr>
            <p:nvPr/>
          </p:nvSpPr>
          <p:spPr>
            <a:xfrm>
              <a:off x="886468" y="9558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椭圆 301"/>
            <p:cNvSpPr>
              <a:spLocks noChangeAspect="1"/>
            </p:cNvSpPr>
            <p:nvPr/>
          </p:nvSpPr>
          <p:spPr>
            <a:xfrm>
              <a:off x="9797872" y="72301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3" name="椭圆 302"/>
            <p:cNvSpPr>
              <a:spLocks noChangeAspect="1"/>
            </p:cNvSpPr>
            <p:nvPr/>
          </p:nvSpPr>
          <p:spPr>
            <a:xfrm>
              <a:off x="2355672" y="85890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椭圆 303"/>
            <p:cNvSpPr>
              <a:spLocks noChangeAspect="1"/>
            </p:cNvSpPr>
            <p:nvPr/>
          </p:nvSpPr>
          <p:spPr>
            <a:xfrm>
              <a:off x="10259424" y="78568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5" name="椭圆 304"/>
            <p:cNvSpPr>
              <a:spLocks noChangeAspect="1"/>
            </p:cNvSpPr>
            <p:nvPr/>
          </p:nvSpPr>
          <p:spPr>
            <a:xfrm>
              <a:off x="10055868" y="82501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椭圆 305"/>
            <p:cNvSpPr>
              <a:spLocks noChangeAspect="1"/>
            </p:cNvSpPr>
            <p:nvPr/>
          </p:nvSpPr>
          <p:spPr>
            <a:xfrm>
              <a:off x="2889429" y="87037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椭圆 306"/>
            <p:cNvSpPr>
              <a:spLocks noChangeAspect="1"/>
            </p:cNvSpPr>
            <p:nvPr/>
          </p:nvSpPr>
          <p:spPr>
            <a:xfrm>
              <a:off x="11258729" y="83735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椭圆 307"/>
            <p:cNvSpPr>
              <a:spLocks noChangeAspect="1"/>
            </p:cNvSpPr>
            <p:nvPr/>
          </p:nvSpPr>
          <p:spPr>
            <a:xfrm>
              <a:off x="2829924" y="81616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椭圆 308"/>
            <p:cNvSpPr>
              <a:spLocks noChangeAspect="1"/>
            </p:cNvSpPr>
            <p:nvPr/>
          </p:nvSpPr>
          <p:spPr>
            <a:xfrm>
              <a:off x="9954268" y="89994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0" name="椭圆 309"/>
            <p:cNvSpPr>
              <a:spLocks noChangeAspect="1"/>
            </p:cNvSpPr>
            <p:nvPr/>
          </p:nvSpPr>
          <p:spPr>
            <a:xfrm>
              <a:off x="10395129" y="80179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1" name="椭圆 310"/>
            <p:cNvSpPr>
              <a:spLocks noChangeAspect="1"/>
            </p:cNvSpPr>
            <p:nvPr/>
          </p:nvSpPr>
          <p:spPr>
            <a:xfrm>
              <a:off x="6326420" y="71623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2" name="椭圆 311"/>
            <p:cNvSpPr>
              <a:spLocks noChangeAspect="1"/>
            </p:cNvSpPr>
            <p:nvPr/>
          </p:nvSpPr>
          <p:spPr>
            <a:xfrm>
              <a:off x="9700268" y="89105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椭圆 312"/>
            <p:cNvSpPr>
              <a:spLocks noChangeAspect="1"/>
            </p:cNvSpPr>
            <p:nvPr/>
          </p:nvSpPr>
          <p:spPr>
            <a:xfrm>
              <a:off x="3193872" y="68872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4" name="椭圆 313"/>
            <p:cNvSpPr>
              <a:spLocks noChangeAspect="1"/>
            </p:cNvSpPr>
            <p:nvPr/>
          </p:nvSpPr>
          <p:spPr>
            <a:xfrm>
              <a:off x="2067924" y="78695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5" name="椭圆 314"/>
            <p:cNvSpPr>
              <a:spLocks noChangeAspect="1"/>
            </p:cNvSpPr>
            <p:nvPr/>
          </p:nvSpPr>
          <p:spPr>
            <a:xfrm>
              <a:off x="11664772" y="82207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6" name="椭圆 315"/>
            <p:cNvSpPr>
              <a:spLocks noChangeAspect="1"/>
            </p:cNvSpPr>
            <p:nvPr/>
          </p:nvSpPr>
          <p:spPr>
            <a:xfrm>
              <a:off x="11762377" y="9156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7" name="椭圆 316"/>
            <p:cNvSpPr>
              <a:spLocks noChangeAspect="1"/>
            </p:cNvSpPr>
            <p:nvPr/>
          </p:nvSpPr>
          <p:spPr>
            <a:xfrm>
              <a:off x="10034820" y="103754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8" name="椭圆 317"/>
            <p:cNvSpPr>
              <a:spLocks noChangeAspect="1"/>
            </p:cNvSpPr>
            <p:nvPr/>
          </p:nvSpPr>
          <p:spPr>
            <a:xfrm>
              <a:off x="2677524" y="81870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9" name="椭圆 318"/>
            <p:cNvSpPr>
              <a:spLocks noChangeAspect="1"/>
            </p:cNvSpPr>
            <p:nvPr/>
          </p:nvSpPr>
          <p:spPr>
            <a:xfrm>
              <a:off x="2355672" y="95669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椭圆 319"/>
            <p:cNvSpPr>
              <a:spLocks noChangeAspect="1"/>
            </p:cNvSpPr>
            <p:nvPr/>
          </p:nvSpPr>
          <p:spPr>
            <a:xfrm>
              <a:off x="3071224" y="91141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椭圆 320"/>
            <p:cNvSpPr>
              <a:spLocks noChangeAspect="1"/>
            </p:cNvSpPr>
            <p:nvPr/>
          </p:nvSpPr>
          <p:spPr>
            <a:xfrm>
              <a:off x="8714020" y="103373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椭圆 321"/>
            <p:cNvSpPr>
              <a:spLocks noChangeAspect="1"/>
            </p:cNvSpPr>
            <p:nvPr/>
          </p:nvSpPr>
          <p:spPr>
            <a:xfrm>
              <a:off x="8959672" y="102146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3" name="椭圆 322"/>
            <p:cNvSpPr>
              <a:spLocks noChangeAspect="1"/>
            </p:cNvSpPr>
            <p:nvPr/>
          </p:nvSpPr>
          <p:spPr>
            <a:xfrm>
              <a:off x="3214920" y="76703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4" name="椭圆 323"/>
            <p:cNvSpPr>
              <a:spLocks noChangeAspect="1"/>
            </p:cNvSpPr>
            <p:nvPr/>
          </p:nvSpPr>
          <p:spPr>
            <a:xfrm>
              <a:off x="3092629" y="75988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5" name="椭圆 324"/>
            <p:cNvSpPr>
              <a:spLocks noChangeAspect="1"/>
            </p:cNvSpPr>
            <p:nvPr/>
          </p:nvSpPr>
          <p:spPr>
            <a:xfrm>
              <a:off x="7384872" y="79286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6" name="椭圆 325"/>
            <p:cNvSpPr>
              <a:spLocks noChangeAspect="1"/>
            </p:cNvSpPr>
            <p:nvPr/>
          </p:nvSpPr>
          <p:spPr>
            <a:xfrm>
              <a:off x="7406277" y="74801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7" name="椭圆 326"/>
            <p:cNvSpPr>
              <a:spLocks noChangeAspect="1"/>
            </p:cNvSpPr>
            <p:nvPr/>
          </p:nvSpPr>
          <p:spPr>
            <a:xfrm>
              <a:off x="3634377" y="107059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8" name="椭圆 327"/>
            <p:cNvSpPr>
              <a:spLocks noChangeAspect="1"/>
            </p:cNvSpPr>
            <p:nvPr/>
          </p:nvSpPr>
          <p:spPr>
            <a:xfrm>
              <a:off x="9357724" y="85680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9" name="椭圆 328"/>
            <p:cNvSpPr>
              <a:spLocks noChangeAspect="1"/>
            </p:cNvSpPr>
            <p:nvPr/>
          </p:nvSpPr>
          <p:spPr>
            <a:xfrm>
              <a:off x="8219077" y="86358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0" name="椭圆 329"/>
            <p:cNvSpPr>
              <a:spLocks noChangeAspect="1"/>
            </p:cNvSpPr>
            <p:nvPr/>
          </p:nvSpPr>
          <p:spPr>
            <a:xfrm>
              <a:off x="8320320" y="78481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1" name="椭圆 330"/>
            <p:cNvSpPr>
              <a:spLocks noChangeAspect="1"/>
            </p:cNvSpPr>
            <p:nvPr/>
          </p:nvSpPr>
          <p:spPr>
            <a:xfrm>
              <a:off x="8963668" y="87581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2" name="椭圆 331"/>
            <p:cNvSpPr>
              <a:spLocks noChangeAspect="1"/>
            </p:cNvSpPr>
            <p:nvPr/>
          </p:nvSpPr>
          <p:spPr>
            <a:xfrm>
              <a:off x="3392720" y="84577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3" name="椭圆 332"/>
            <p:cNvSpPr>
              <a:spLocks noChangeAspect="1"/>
            </p:cNvSpPr>
            <p:nvPr/>
          </p:nvSpPr>
          <p:spPr>
            <a:xfrm>
              <a:off x="5886272" y="76365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4" name="椭圆 333"/>
            <p:cNvSpPr>
              <a:spLocks noChangeAspect="1"/>
            </p:cNvSpPr>
            <p:nvPr/>
          </p:nvSpPr>
          <p:spPr>
            <a:xfrm>
              <a:off x="9251772" y="91732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5" name="椭圆 334"/>
            <p:cNvSpPr>
              <a:spLocks noChangeAspect="1"/>
            </p:cNvSpPr>
            <p:nvPr/>
          </p:nvSpPr>
          <p:spPr>
            <a:xfrm>
              <a:off x="8600077" y="10934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6" name="椭圆 335"/>
            <p:cNvSpPr>
              <a:spLocks noChangeAspect="1"/>
            </p:cNvSpPr>
            <p:nvPr/>
          </p:nvSpPr>
          <p:spPr>
            <a:xfrm>
              <a:off x="4582168" y="74119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7" name="椭圆 336"/>
            <p:cNvSpPr>
              <a:spLocks noChangeAspect="1"/>
            </p:cNvSpPr>
            <p:nvPr/>
          </p:nvSpPr>
          <p:spPr>
            <a:xfrm>
              <a:off x="4586877" y="107821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8" name="椭圆 337"/>
            <p:cNvSpPr>
              <a:spLocks noChangeAspect="1"/>
            </p:cNvSpPr>
            <p:nvPr/>
          </p:nvSpPr>
          <p:spPr>
            <a:xfrm>
              <a:off x="4955177" y="7505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9" name="椭圆 338"/>
            <p:cNvSpPr>
              <a:spLocks noChangeAspect="1"/>
            </p:cNvSpPr>
            <p:nvPr/>
          </p:nvSpPr>
          <p:spPr>
            <a:xfrm>
              <a:off x="7787277" y="73658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椭圆 339"/>
            <p:cNvSpPr>
              <a:spLocks noChangeAspect="1"/>
            </p:cNvSpPr>
            <p:nvPr/>
          </p:nvSpPr>
          <p:spPr>
            <a:xfrm>
              <a:off x="5704477" y="79754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椭圆 340"/>
            <p:cNvSpPr>
              <a:spLocks noChangeAspect="1"/>
            </p:cNvSpPr>
            <p:nvPr/>
          </p:nvSpPr>
          <p:spPr>
            <a:xfrm>
              <a:off x="8904520" y="73909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2" name="椭圆 341"/>
            <p:cNvSpPr>
              <a:spLocks noChangeAspect="1"/>
            </p:cNvSpPr>
            <p:nvPr/>
          </p:nvSpPr>
          <p:spPr>
            <a:xfrm>
              <a:off x="3134368" y="10828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3" name="椭圆 342"/>
            <p:cNvSpPr>
              <a:spLocks noChangeAspect="1"/>
            </p:cNvSpPr>
            <p:nvPr/>
          </p:nvSpPr>
          <p:spPr>
            <a:xfrm>
              <a:off x="6407329" y="79798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4" name="椭圆 343"/>
            <p:cNvSpPr>
              <a:spLocks noChangeAspect="1"/>
            </p:cNvSpPr>
            <p:nvPr/>
          </p:nvSpPr>
          <p:spPr>
            <a:xfrm>
              <a:off x="3012077" y="98804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5" name="椭圆 344"/>
            <p:cNvSpPr>
              <a:spLocks noChangeAspect="1"/>
            </p:cNvSpPr>
            <p:nvPr/>
          </p:nvSpPr>
          <p:spPr>
            <a:xfrm>
              <a:off x="8346077" y="9029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6" name="椭圆 345"/>
            <p:cNvSpPr>
              <a:spLocks noChangeAspect="1"/>
            </p:cNvSpPr>
            <p:nvPr/>
          </p:nvSpPr>
          <p:spPr>
            <a:xfrm>
              <a:off x="6398624" y="77425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7" name="椭圆 346"/>
            <p:cNvSpPr>
              <a:spLocks noChangeAspect="1"/>
            </p:cNvSpPr>
            <p:nvPr/>
          </p:nvSpPr>
          <p:spPr>
            <a:xfrm>
              <a:off x="5996577" y="75690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8" name="椭圆 347"/>
            <p:cNvSpPr>
              <a:spLocks noChangeAspect="1"/>
            </p:cNvSpPr>
            <p:nvPr/>
          </p:nvSpPr>
          <p:spPr>
            <a:xfrm>
              <a:off x="7342777" y="7759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9" name="椭圆 348"/>
            <p:cNvSpPr>
              <a:spLocks noChangeAspect="1"/>
            </p:cNvSpPr>
            <p:nvPr/>
          </p:nvSpPr>
          <p:spPr>
            <a:xfrm>
              <a:off x="8706029" y="86021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0" name="椭圆 349"/>
            <p:cNvSpPr>
              <a:spLocks noChangeAspect="1"/>
            </p:cNvSpPr>
            <p:nvPr/>
          </p:nvSpPr>
          <p:spPr>
            <a:xfrm>
              <a:off x="9235077" y="88644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1" name="椭圆 350"/>
            <p:cNvSpPr>
              <a:spLocks noChangeAspect="1"/>
            </p:cNvSpPr>
            <p:nvPr/>
          </p:nvSpPr>
          <p:spPr>
            <a:xfrm>
              <a:off x="4624977" y="97407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2" name="椭圆 351"/>
            <p:cNvSpPr>
              <a:spLocks noChangeAspect="1"/>
            </p:cNvSpPr>
            <p:nvPr/>
          </p:nvSpPr>
          <p:spPr>
            <a:xfrm>
              <a:off x="9336677" y="106932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椭圆 352"/>
            <p:cNvSpPr>
              <a:spLocks noChangeAspect="1"/>
            </p:cNvSpPr>
            <p:nvPr/>
          </p:nvSpPr>
          <p:spPr>
            <a:xfrm>
              <a:off x="3494677" y="8394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4" name="椭圆 353"/>
            <p:cNvSpPr>
              <a:spLocks noChangeAspect="1"/>
            </p:cNvSpPr>
            <p:nvPr/>
          </p:nvSpPr>
          <p:spPr>
            <a:xfrm>
              <a:off x="3608977" y="10299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5" name="椭圆 354"/>
            <p:cNvSpPr>
              <a:spLocks noChangeAspect="1"/>
            </p:cNvSpPr>
            <p:nvPr/>
          </p:nvSpPr>
          <p:spPr>
            <a:xfrm>
              <a:off x="8879120" y="88006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椭圆 355"/>
            <p:cNvSpPr>
              <a:spLocks noChangeAspect="1"/>
            </p:cNvSpPr>
            <p:nvPr/>
          </p:nvSpPr>
          <p:spPr>
            <a:xfrm>
              <a:off x="8930277" y="102741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7" name="椭圆 356"/>
            <p:cNvSpPr>
              <a:spLocks noChangeAspect="1"/>
            </p:cNvSpPr>
            <p:nvPr/>
          </p:nvSpPr>
          <p:spPr>
            <a:xfrm>
              <a:off x="5759861" y="990149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8" name="椭圆 357"/>
            <p:cNvSpPr>
              <a:spLocks noChangeAspect="1"/>
            </p:cNvSpPr>
            <p:nvPr/>
          </p:nvSpPr>
          <p:spPr>
            <a:xfrm>
              <a:off x="7740472" y="107734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9" name="椭圆 358"/>
            <p:cNvSpPr>
              <a:spLocks noChangeAspect="1"/>
            </p:cNvSpPr>
            <p:nvPr/>
          </p:nvSpPr>
          <p:spPr>
            <a:xfrm>
              <a:off x="7706368" y="103329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0" name="椭圆 359"/>
            <p:cNvSpPr>
              <a:spLocks noChangeAspect="1"/>
            </p:cNvSpPr>
            <p:nvPr/>
          </p:nvSpPr>
          <p:spPr>
            <a:xfrm>
              <a:off x="7494820" y="86609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1" name="椭圆 360"/>
            <p:cNvSpPr>
              <a:spLocks noChangeAspect="1"/>
            </p:cNvSpPr>
            <p:nvPr/>
          </p:nvSpPr>
          <p:spPr>
            <a:xfrm>
              <a:off x="4823824" y="84791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2" name="椭圆 361"/>
            <p:cNvSpPr>
              <a:spLocks noChangeAspect="1"/>
            </p:cNvSpPr>
            <p:nvPr/>
          </p:nvSpPr>
          <p:spPr>
            <a:xfrm>
              <a:off x="5661668" y="9939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3" name="椭圆 362"/>
            <p:cNvSpPr>
              <a:spLocks noChangeAspect="1"/>
            </p:cNvSpPr>
            <p:nvPr/>
          </p:nvSpPr>
          <p:spPr>
            <a:xfrm>
              <a:off x="5310420" y="98547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4" name="椭圆 363"/>
            <p:cNvSpPr>
              <a:spLocks noChangeAspect="1"/>
            </p:cNvSpPr>
            <p:nvPr/>
          </p:nvSpPr>
          <p:spPr>
            <a:xfrm>
              <a:off x="5696129" y="103166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5" name="椭圆 364"/>
            <p:cNvSpPr>
              <a:spLocks noChangeAspect="1"/>
            </p:cNvSpPr>
            <p:nvPr/>
          </p:nvSpPr>
          <p:spPr>
            <a:xfrm>
              <a:off x="6483529" y="86402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6" name="椭圆 365"/>
            <p:cNvSpPr>
              <a:spLocks noChangeAspect="1"/>
            </p:cNvSpPr>
            <p:nvPr/>
          </p:nvSpPr>
          <p:spPr>
            <a:xfrm>
              <a:off x="7194729" y="91609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7" name="椭圆 366"/>
            <p:cNvSpPr>
              <a:spLocks noChangeAspect="1"/>
            </p:cNvSpPr>
            <p:nvPr/>
          </p:nvSpPr>
          <p:spPr>
            <a:xfrm>
              <a:off x="6749872" y="107480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8" name="椭圆 367"/>
            <p:cNvSpPr>
              <a:spLocks noChangeAspect="1"/>
            </p:cNvSpPr>
            <p:nvPr/>
          </p:nvSpPr>
          <p:spPr>
            <a:xfrm>
              <a:off x="7693668" y="85295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9" name="椭圆 368"/>
            <p:cNvSpPr>
              <a:spLocks noChangeAspect="1"/>
            </p:cNvSpPr>
            <p:nvPr/>
          </p:nvSpPr>
          <p:spPr>
            <a:xfrm>
              <a:off x="7499172" y="89065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0" name="椭圆 369"/>
            <p:cNvSpPr>
              <a:spLocks noChangeAspect="1"/>
            </p:cNvSpPr>
            <p:nvPr/>
          </p:nvSpPr>
          <p:spPr>
            <a:xfrm>
              <a:off x="7524929" y="109135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1" name="椭圆 370"/>
            <p:cNvSpPr>
              <a:spLocks noChangeAspect="1"/>
            </p:cNvSpPr>
            <p:nvPr/>
          </p:nvSpPr>
          <p:spPr>
            <a:xfrm>
              <a:off x="6563724" y="105111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2" name="椭圆 371"/>
            <p:cNvSpPr>
              <a:spLocks noChangeAspect="1"/>
            </p:cNvSpPr>
            <p:nvPr/>
          </p:nvSpPr>
          <p:spPr>
            <a:xfrm>
              <a:off x="6182724" y="89363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椭圆 372"/>
            <p:cNvSpPr>
              <a:spLocks noChangeAspect="1"/>
            </p:cNvSpPr>
            <p:nvPr/>
          </p:nvSpPr>
          <p:spPr>
            <a:xfrm>
              <a:off x="7859124" y="97618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4" name="椭圆 373"/>
            <p:cNvSpPr>
              <a:spLocks noChangeAspect="1"/>
            </p:cNvSpPr>
            <p:nvPr/>
          </p:nvSpPr>
          <p:spPr>
            <a:xfrm>
              <a:off x="6716124" y="97364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5" name="椭圆 374"/>
            <p:cNvSpPr>
              <a:spLocks noChangeAspect="1"/>
            </p:cNvSpPr>
            <p:nvPr/>
          </p:nvSpPr>
          <p:spPr>
            <a:xfrm>
              <a:off x="7236468" y="10955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6" name="椭圆 375"/>
            <p:cNvSpPr>
              <a:spLocks noChangeAspect="1"/>
            </p:cNvSpPr>
            <p:nvPr/>
          </p:nvSpPr>
          <p:spPr>
            <a:xfrm>
              <a:off x="7651757" y="9479084"/>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7" name="椭圆 376"/>
            <p:cNvSpPr/>
            <p:nvPr/>
          </p:nvSpPr>
          <p:spPr>
            <a:xfrm>
              <a:off x="-1424219" y="-4067638"/>
              <a:ext cx="15040438" cy="150404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1" name="椭圆 380"/>
          <p:cNvSpPr/>
          <p:nvPr/>
        </p:nvSpPr>
        <p:spPr>
          <a:xfrm>
            <a:off x="1403906" y="3976370"/>
            <a:ext cx="9323241" cy="87222"/>
          </a:xfrm>
          <a:prstGeom prst="ellipse">
            <a:avLst/>
          </a:prstGeom>
          <a:gradFill flip="none" rotWithShape="1">
            <a:gsLst>
              <a:gs pos="0">
                <a:schemeClr val="bg1">
                  <a:lumMod val="95000"/>
                </a:schemeClr>
              </a:gs>
              <a:gs pos="100000">
                <a:srgbClr val="131923">
                  <a:alpha val="0"/>
                </a:srgbClr>
              </a:gs>
            </a:gsLst>
            <a:path path="shape">
              <a:fillToRect l="50000" t="50000" r="50000" b="50000"/>
            </a:path>
            <a:tileRect/>
          </a:gradFill>
          <a:ln w="28575"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2" name="椭圆 381"/>
          <p:cNvSpPr/>
          <p:nvPr/>
        </p:nvSpPr>
        <p:spPr>
          <a:xfrm>
            <a:off x="1403906" y="5157265"/>
            <a:ext cx="9323241" cy="87222"/>
          </a:xfrm>
          <a:prstGeom prst="ellipse">
            <a:avLst/>
          </a:prstGeom>
          <a:gradFill flip="none" rotWithShape="1">
            <a:gsLst>
              <a:gs pos="0">
                <a:schemeClr val="bg1">
                  <a:lumMod val="95000"/>
                </a:schemeClr>
              </a:gs>
              <a:gs pos="100000">
                <a:srgbClr val="131923">
                  <a:alpha val="0"/>
                </a:srgbClr>
              </a:gs>
            </a:gsLst>
            <a:path path="shape">
              <a:fillToRect l="50000" t="50000" r="50000" b="50000"/>
            </a:path>
            <a:tileRect/>
          </a:gradFill>
          <a:ln w="28575"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5" name="圆角矩形 384"/>
          <p:cNvSpPr>
            <a:spLocks noChangeAspect="1"/>
          </p:cNvSpPr>
          <p:nvPr/>
        </p:nvSpPr>
        <p:spPr>
          <a:xfrm rot="13918940">
            <a:off x="10422068" y="719267"/>
            <a:ext cx="66828" cy="1541022"/>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86" name="椭圆 385"/>
          <p:cNvSpPr/>
          <p:nvPr/>
        </p:nvSpPr>
        <p:spPr>
          <a:xfrm rot="13918940">
            <a:off x="9778380" y="1398618"/>
            <a:ext cx="570642" cy="745067"/>
          </a:xfrm>
          <a:prstGeom prst="ellipse">
            <a:avLst/>
          </a:prstGeom>
          <a:gradFill flip="none" rotWithShape="1">
            <a:gsLst>
              <a:gs pos="0">
                <a:srgbClr val="FFFFFF"/>
              </a:gs>
              <a:gs pos="54000">
                <a:srgbClr val="FFFFFF">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7" name="椭圆 386"/>
          <p:cNvSpPr/>
          <p:nvPr/>
        </p:nvSpPr>
        <p:spPr>
          <a:xfrm rot="13918940">
            <a:off x="10096431" y="1059242"/>
            <a:ext cx="294274" cy="1190949"/>
          </a:xfrm>
          <a:prstGeom prst="ellipse">
            <a:avLst/>
          </a:prstGeom>
          <a:gradFill flip="none" rotWithShape="1">
            <a:gsLst>
              <a:gs pos="0">
                <a:srgbClr val="FFFFFF"/>
              </a:gs>
              <a:gs pos="52000">
                <a:srgbClr val="FFFFFF">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8" name="组合 387"/>
          <p:cNvGrpSpPr/>
          <p:nvPr/>
        </p:nvGrpSpPr>
        <p:grpSpPr>
          <a:xfrm rot="13918940">
            <a:off x="1951308" y="2001133"/>
            <a:ext cx="451312" cy="1002086"/>
            <a:chOff x="10038489" y="685848"/>
            <a:chExt cx="736148" cy="1634523"/>
          </a:xfrm>
        </p:grpSpPr>
        <p:sp>
          <p:nvSpPr>
            <p:cNvPr id="389" name="圆角矩形 388"/>
            <p:cNvSpPr>
              <a:spLocks noChangeAspect="1"/>
            </p:cNvSpPr>
            <p:nvPr/>
          </p:nvSpPr>
          <p:spPr>
            <a:xfrm>
              <a:off x="10353522" y="779349"/>
              <a:ext cx="66828" cy="1541022"/>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90" name="椭圆 389"/>
            <p:cNvSpPr/>
            <p:nvPr/>
          </p:nvSpPr>
          <p:spPr>
            <a:xfrm>
              <a:off x="10038489" y="695373"/>
              <a:ext cx="736148" cy="745067"/>
            </a:xfrm>
            <a:prstGeom prst="ellipse">
              <a:avLst/>
            </a:prstGeom>
            <a:gradFill flip="none" rotWithShape="1">
              <a:gsLst>
                <a:gs pos="0">
                  <a:srgbClr val="FFFFFF"/>
                </a:gs>
                <a:gs pos="54000">
                  <a:srgbClr val="FFFFFF">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1" name="椭圆 390"/>
            <p:cNvSpPr/>
            <p:nvPr/>
          </p:nvSpPr>
          <p:spPr>
            <a:xfrm>
              <a:off x="10240376" y="685848"/>
              <a:ext cx="294274" cy="745067"/>
            </a:xfrm>
            <a:prstGeom prst="ellipse">
              <a:avLst/>
            </a:prstGeom>
            <a:gradFill flip="none" rotWithShape="1">
              <a:gsLst>
                <a:gs pos="0">
                  <a:srgbClr val="FFFFFF"/>
                </a:gs>
                <a:gs pos="52000">
                  <a:srgbClr val="FFFFFF">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2" name="圆角矩形 391"/>
          <p:cNvSpPr>
            <a:spLocks noChangeAspect="1"/>
          </p:cNvSpPr>
          <p:nvPr/>
        </p:nvSpPr>
        <p:spPr>
          <a:xfrm rot="13918940">
            <a:off x="11254270" y="2193071"/>
            <a:ext cx="40970" cy="944763"/>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93" name="圆角矩形 392"/>
          <p:cNvSpPr>
            <a:spLocks noChangeAspect="1"/>
          </p:cNvSpPr>
          <p:nvPr/>
        </p:nvSpPr>
        <p:spPr>
          <a:xfrm rot="13918940">
            <a:off x="1611899" y="5487493"/>
            <a:ext cx="40970" cy="944763"/>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94" name="圆角矩形 393"/>
          <p:cNvSpPr>
            <a:spLocks noChangeAspect="1"/>
          </p:cNvSpPr>
          <p:nvPr/>
        </p:nvSpPr>
        <p:spPr>
          <a:xfrm rot="13918940">
            <a:off x="7596670" y="21372"/>
            <a:ext cx="40970" cy="944763"/>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95" name="圆角矩形 394"/>
          <p:cNvSpPr>
            <a:spLocks noChangeAspect="1"/>
          </p:cNvSpPr>
          <p:nvPr/>
        </p:nvSpPr>
        <p:spPr>
          <a:xfrm rot="13918940">
            <a:off x="2523225" y="316339"/>
            <a:ext cx="40970" cy="944763"/>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96" name="圆角矩形 395"/>
          <p:cNvSpPr>
            <a:spLocks noChangeAspect="1"/>
          </p:cNvSpPr>
          <p:nvPr/>
        </p:nvSpPr>
        <p:spPr>
          <a:xfrm rot="13918940" flipH="1">
            <a:off x="7866731" y="2279643"/>
            <a:ext cx="45720" cy="1054298"/>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397" name="组合 396"/>
          <p:cNvGrpSpPr/>
          <p:nvPr/>
        </p:nvGrpSpPr>
        <p:grpSpPr>
          <a:xfrm rot="13918940">
            <a:off x="8820060" y="-180662"/>
            <a:ext cx="315506" cy="700540"/>
            <a:chOff x="10038489" y="685848"/>
            <a:chExt cx="736148" cy="1634523"/>
          </a:xfrm>
        </p:grpSpPr>
        <p:sp>
          <p:nvSpPr>
            <p:cNvPr id="398" name="圆角矩形 397"/>
            <p:cNvSpPr>
              <a:spLocks noChangeAspect="1"/>
            </p:cNvSpPr>
            <p:nvPr/>
          </p:nvSpPr>
          <p:spPr>
            <a:xfrm>
              <a:off x="10353522" y="779349"/>
              <a:ext cx="66828" cy="1541022"/>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99" name="椭圆 398"/>
            <p:cNvSpPr/>
            <p:nvPr/>
          </p:nvSpPr>
          <p:spPr>
            <a:xfrm>
              <a:off x="10038489" y="695373"/>
              <a:ext cx="736148" cy="745067"/>
            </a:xfrm>
            <a:prstGeom prst="ellipse">
              <a:avLst/>
            </a:prstGeom>
            <a:gradFill flip="none" rotWithShape="1">
              <a:gsLst>
                <a:gs pos="0">
                  <a:srgbClr val="FFFFFF"/>
                </a:gs>
                <a:gs pos="54000">
                  <a:srgbClr val="FFFFFF">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0" name="椭圆 399"/>
            <p:cNvSpPr/>
            <p:nvPr/>
          </p:nvSpPr>
          <p:spPr>
            <a:xfrm>
              <a:off x="10240376" y="685848"/>
              <a:ext cx="294274" cy="745067"/>
            </a:xfrm>
            <a:prstGeom prst="ellipse">
              <a:avLst/>
            </a:prstGeom>
            <a:gradFill flip="none" rotWithShape="1">
              <a:gsLst>
                <a:gs pos="0">
                  <a:srgbClr val="FFFFFF"/>
                </a:gs>
                <a:gs pos="52000">
                  <a:srgbClr val="FFFFFF">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1" name="组合 400"/>
          <p:cNvGrpSpPr/>
          <p:nvPr/>
        </p:nvGrpSpPr>
        <p:grpSpPr>
          <a:xfrm>
            <a:off x="4292600" y="311150"/>
            <a:ext cx="3606800" cy="3606800"/>
            <a:chOff x="4292600" y="368300"/>
            <a:chExt cx="3606800" cy="3606800"/>
          </a:xfrm>
        </p:grpSpPr>
        <p:pic>
          <p:nvPicPr>
            <p:cNvPr id="402" name="图片 40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Effect>
                        <a14:saturation sat="0"/>
                      </a14:imgEffect>
                      <a14:imgEffect>
                        <a14:sharpenSoften amount="100000"/>
                      </a14:imgEffect>
                    </a14:imgLayer>
                  </a14:imgProps>
                </a:ext>
                <a:ext uri="{28A0092B-C50C-407E-A947-70E740481C1C}">
                  <a14:useLocalDpi xmlns:a14="http://schemas.microsoft.com/office/drawing/2010/main" val="0"/>
                </a:ext>
              </a:extLst>
            </a:blip>
            <a:stretch>
              <a:fillRect/>
            </a:stretch>
          </p:blipFill>
          <p:spPr>
            <a:xfrm>
              <a:off x="4292600" y="368300"/>
              <a:ext cx="3606800" cy="3606800"/>
            </a:xfrm>
            <a:prstGeom prst="rect">
              <a:avLst/>
            </a:prstGeom>
          </p:spPr>
        </p:pic>
        <p:sp>
          <p:nvSpPr>
            <p:cNvPr id="403" name="椭圆 369"/>
            <p:cNvSpPr/>
            <p:nvPr/>
          </p:nvSpPr>
          <p:spPr>
            <a:xfrm rot="3419251">
              <a:off x="4260782" y="1596721"/>
              <a:ext cx="3404643" cy="1348454"/>
            </a:xfrm>
            <a:custGeom>
              <a:avLst/>
              <a:gdLst>
                <a:gd name="connsiteX0" fmla="*/ 0 w 3377610"/>
                <a:gd name="connsiteY0" fmla="*/ 829361 h 1658722"/>
                <a:gd name="connsiteX1" fmla="*/ 1688805 w 3377610"/>
                <a:gd name="connsiteY1" fmla="*/ 0 h 1658722"/>
                <a:gd name="connsiteX2" fmla="*/ 3377610 w 3377610"/>
                <a:gd name="connsiteY2" fmla="*/ 829361 h 1658722"/>
                <a:gd name="connsiteX3" fmla="*/ 1688805 w 3377610"/>
                <a:gd name="connsiteY3" fmla="*/ 1658722 h 1658722"/>
                <a:gd name="connsiteX4" fmla="*/ 0 w 3377610"/>
                <a:gd name="connsiteY4" fmla="*/ 829361 h 1658722"/>
                <a:gd name="connsiteX0-1" fmla="*/ 1688805 w 3377610"/>
                <a:gd name="connsiteY0-2" fmla="*/ 0 h 1658722"/>
                <a:gd name="connsiteX1-3" fmla="*/ 3377610 w 3377610"/>
                <a:gd name="connsiteY1-4" fmla="*/ 829361 h 1658722"/>
                <a:gd name="connsiteX2-5" fmla="*/ 1688805 w 3377610"/>
                <a:gd name="connsiteY2-6" fmla="*/ 1658722 h 1658722"/>
                <a:gd name="connsiteX3-7" fmla="*/ 0 w 3377610"/>
                <a:gd name="connsiteY3-8" fmla="*/ 829361 h 1658722"/>
                <a:gd name="connsiteX4-9" fmla="*/ 1780245 w 3377610"/>
                <a:gd name="connsiteY4-10" fmla="*/ 91440 h 1658722"/>
                <a:gd name="connsiteX0-11" fmla="*/ 1688805 w 3448199"/>
                <a:gd name="connsiteY0-12" fmla="*/ 0 h 1658722"/>
                <a:gd name="connsiteX1-13" fmla="*/ 2987786 w 3448199"/>
                <a:gd name="connsiteY1-14" fmla="*/ 310268 h 1658722"/>
                <a:gd name="connsiteX2-15" fmla="*/ 3377610 w 3448199"/>
                <a:gd name="connsiteY2-16" fmla="*/ 829361 h 1658722"/>
                <a:gd name="connsiteX3-17" fmla="*/ 1688805 w 3448199"/>
                <a:gd name="connsiteY3-18" fmla="*/ 1658722 h 1658722"/>
                <a:gd name="connsiteX4-19" fmla="*/ 0 w 3448199"/>
                <a:gd name="connsiteY4-20" fmla="*/ 829361 h 1658722"/>
                <a:gd name="connsiteX5" fmla="*/ 1780245 w 3448199"/>
                <a:gd name="connsiteY5" fmla="*/ 91440 h 1658722"/>
                <a:gd name="connsiteX0-21" fmla="*/ 1768479 w 3527873"/>
                <a:gd name="connsiteY0-22" fmla="*/ 0 h 1658722"/>
                <a:gd name="connsiteX1-23" fmla="*/ 3067460 w 3527873"/>
                <a:gd name="connsiteY1-24" fmla="*/ 310268 h 1658722"/>
                <a:gd name="connsiteX2-25" fmla="*/ 3457284 w 3527873"/>
                <a:gd name="connsiteY2-26" fmla="*/ 829361 h 1658722"/>
                <a:gd name="connsiteX3-27" fmla="*/ 1768479 w 3527873"/>
                <a:gd name="connsiteY3-28" fmla="*/ 1658722 h 1658722"/>
                <a:gd name="connsiteX4-29" fmla="*/ 79674 w 3527873"/>
                <a:gd name="connsiteY4-30" fmla="*/ 829361 h 1658722"/>
                <a:gd name="connsiteX5-31" fmla="*/ 436286 w 3527873"/>
                <a:gd name="connsiteY5-32" fmla="*/ 327295 h 1658722"/>
                <a:gd name="connsiteX6" fmla="*/ 1859919 w 3527873"/>
                <a:gd name="connsiteY6" fmla="*/ 91440 h 1658722"/>
                <a:gd name="connsiteX0-33" fmla="*/ 3067460 w 3527873"/>
                <a:gd name="connsiteY0-34" fmla="*/ 218828 h 1567282"/>
                <a:gd name="connsiteX1-35" fmla="*/ 3457284 w 3527873"/>
                <a:gd name="connsiteY1-36" fmla="*/ 737921 h 1567282"/>
                <a:gd name="connsiteX2-37" fmla="*/ 1768479 w 3527873"/>
                <a:gd name="connsiteY2-38" fmla="*/ 1567282 h 1567282"/>
                <a:gd name="connsiteX3-39" fmla="*/ 79674 w 3527873"/>
                <a:gd name="connsiteY3-40" fmla="*/ 737921 h 1567282"/>
                <a:gd name="connsiteX4-41" fmla="*/ 436286 w 3527873"/>
                <a:gd name="connsiteY4-42" fmla="*/ 235855 h 1567282"/>
                <a:gd name="connsiteX5-43" fmla="*/ 1859919 w 3527873"/>
                <a:gd name="connsiteY5-44" fmla="*/ 0 h 1567282"/>
                <a:gd name="connsiteX0-45" fmla="*/ 3067460 w 3527873"/>
                <a:gd name="connsiteY0-46" fmla="*/ 0 h 1348454"/>
                <a:gd name="connsiteX1-47" fmla="*/ 3457284 w 3527873"/>
                <a:gd name="connsiteY1-48" fmla="*/ 519093 h 1348454"/>
                <a:gd name="connsiteX2-49" fmla="*/ 1768479 w 3527873"/>
                <a:gd name="connsiteY2-50" fmla="*/ 1348454 h 1348454"/>
                <a:gd name="connsiteX3-51" fmla="*/ 79674 w 3527873"/>
                <a:gd name="connsiteY3-52" fmla="*/ 519093 h 1348454"/>
                <a:gd name="connsiteX4-53" fmla="*/ 436286 w 3527873"/>
                <a:gd name="connsiteY4-54" fmla="*/ 17027 h 1348454"/>
                <a:gd name="connsiteX0-55" fmla="*/ 3006457 w 3466870"/>
                <a:gd name="connsiteY0-56" fmla="*/ 0 h 1348454"/>
                <a:gd name="connsiteX1-57" fmla="*/ 3396281 w 3466870"/>
                <a:gd name="connsiteY1-58" fmla="*/ 519093 h 1348454"/>
                <a:gd name="connsiteX2-59" fmla="*/ 1707476 w 3466870"/>
                <a:gd name="connsiteY2-60" fmla="*/ 1348454 h 1348454"/>
                <a:gd name="connsiteX3-61" fmla="*/ 18671 w 3466870"/>
                <a:gd name="connsiteY3-62" fmla="*/ 519093 h 1348454"/>
                <a:gd name="connsiteX4-63" fmla="*/ 375283 w 3466870"/>
                <a:gd name="connsiteY4-64" fmla="*/ 17027 h 1348454"/>
                <a:gd name="connsiteX0-65" fmla="*/ 3006457 w 3404643"/>
                <a:gd name="connsiteY0-66" fmla="*/ 0 h 1348454"/>
                <a:gd name="connsiteX1-67" fmla="*/ 3396281 w 3404643"/>
                <a:gd name="connsiteY1-68" fmla="*/ 519093 h 1348454"/>
                <a:gd name="connsiteX2-69" fmla="*/ 1707476 w 3404643"/>
                <a:gd name="connsiteY2-70" fmla="*/ 1348454 h 1348454"/>
                <a:gd name="connsiteX3-71" fmla="*/ 18671 w 3404643"/>
                <a:gd name="connsiteY3-72" fmla="*/ 519093 h 1348454"/>
                <a:gd name="connsiteX4-73" fmla="*/ 375283 w 3404643"/>
                <a:gd name="connsiteY4-74" fmla="*/ 17027 h 134845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404643" h="1348454">
                  <a:moveTo>
                    <a:pt x="3006457" y="0"/>
                  </a:moveTo>
                  <a:cubicBezTo>
                    <a:pt x="3287924" y="138227"/>
                    <a:pt x="3443467" y="275218"/>
                    <a:pt x="3396281" y="519093"/>
                  </a:cubicBezTo>
                  <a:cubicBezTo>
                    <a:pt x="3349095" y="762968"/>
                    <a:pt x="2640177" y="1348454"/>
                    <a:pt x="1707476" y="1348454"/>
                  </a:cubicBezTo>
                  <a:cubicBezTo>
                    <a:pt x="774775" y="1348454"/>
                    <a:pt x="88962" y="718133"/>
                    <a:pt x="18671" y="519093"/>
                  </a:cubicBezTo>
                  <a:cubicBezTo>
                    <a:pt x="-51620" y="320053"/>
                    <a:pt x="78576" y="140014"/>
                    <a:pt x="375283" y="17027"/>
                  </a:cubicBezTo>
                </a:path>
              </a:pathLst>
            </a:custGeom>
            <a:noFill/>
            <a:ln>
              <a:solidFill>
                <a:srgbClr val="EF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4" name="椭圆 403"/>
            <p:cNvSpPr/>
            <p:nvPr/>
          </p:nvSpPr>
          <p:spPr>
            <a:xfrm>
              <a:off x="5575300" y="2870200"/>
              <a:ext cx="177800" cy="1778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5" name="椭圆 404"/>
            <p:cNvSpPr/>
            <p:nvPr/>
          </p:nvSpPr>
          <p:spPr>
            <a:xfrm>
              <a:off x="5499100" y="622300"/>
              <a:ext cx="127000" cy="127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6" name="椭圆 405"/>
            <p:cNvSpPr/>
            <p:nvPr/>
          </p:nvSpPr>
          <p:spPr>
            <a:xfrm>
              <a:off x="6388100" y="3454400"/>
              <a:ext cx="127000" cy="127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7" name="椭圆 369"/>
            <p:cNvSpPr/>
            <p:nvPr/>
          </p:nvSpPr>
          <p:spPr>
            <a:xfrm rot="420097">
              <a:off x="4407016" y="1965549"/>
              <a:ext cx="3188374" cy="1067998"/>
            </a:xfrm>
            <a:custGeom>
              <a:avLst/>
              <a:gdLst>
                <a:gd name="connsiteX0" fmla="*/ 0 w 3377610"/>
                <a:gd name="connsiteY0" fmla="*/ 829361 h 1658722"/>
                <a:gd name="connsiteX1" fmla="*/ 1688805 w 3377610"/>
                <a:gd name="connsiteY1" fmla="*/ 0 h 1658722"/>
                <a:gd name="connsiteX2" fmla="*/ 3377610 w 3377610"/>
                <a:gd name="connsiteY2" fmla="*/ 829361 h 1658722"/>
                <a:gd name="connsiteX3" fmla="*/ 1688805 w 3377610"/>
                <a:gd name="connsiteY3" fmla="*/ 1658722 h 1658722"/>
                <a:gd name="connsiteX4" fmla="*/ 0 w 3377610"/>
                <a:gd name="connsiteY4" fmla="*/ 829361 h 1658722"/>
                <a:gd name="connsiteX0-1" fmla="*/ 1688805 w 3377610"/>
                <a:gd name="connsiteY0-2" fmla="*/ 0 h 1658722"/>
                <a:gd name="connsiteX1-3" fmla="*/ 3377610 w 3377610"/>
                <a:gd name="connsiteY1-4" fmla="*/ 829361 h 1658722"/>
                <a:gd name="connsiteX2-5" fmla="*/ 1688805 w 3377610"/>
                <a:gd name="connsiteY2-6" fmla="*/ 1658722 h 1658722"/>
                <a:gd name="connsiteX3-7" fmla="*/ 0 w 3377610"/>
                <a:gd name="connsiteY3-8" fmla="*/ 829361 h 1658722"/>
                <a:gd name="connsiteX4-9" fmla="*/ 1780245 w 3377610"/>
                <a:gd name="connsiteY4-10" fmla="*/ 91440 h 1658722"/>
                <a:gd name="connsiteX0-11" fmla="*/ 1688805 w 3448199"/>
                <a:gd name="connsiteY0-12" fmla="*/ 0 h 1658722"/>
                <a:gd name="connsiteX1-13" fmla="*/ 2987786 w 3448199"/>
                <a:gd name="connsiteY1-14" fmla="*/ 310268 h 1658722"/>
                <a:gd name="connsiteX2-15" fmla="*/ 3377610 w 3448199"/>
                <a:gd name="connsiteY2-16" fmla="*/ 829361 h 1658722"/>
                <a:gd name="connsiteX3-17" fmla="*/ 1688805 w 3448199"/>
                <a:gd name="connsiteY3-18" fmla="*/ 1658722 h 1658722"/>
                <a:gd name="connsiteX4-19" fmla="*/ 0 w 3448199"/>
                <a:gd name="connsiteY4-20" fmla="*/ 829361 h 1658722"/>
                <a:gd name="connsiteX5" fmla="*/ 1780245 w 3448199"/>
                <a:gd name="connsiteY5" fmla="*/ 91440 h 1658722"/>
                <a:gd name="connsiteX0-21" fmla="*/ 1768479 w 3527873"/>
                <a:gd name="connsiteY0-22" fmla="*/ 0 h 1658722"/>
                <a:gd name="connsiteX1-23" fmla="*/ 3067460 w 3527873"/>
                <a:gd name="connsiteY1-24" fmla="*/ 310268 h 1658722"/>
                <a:gd name="connsiteX2-25" fmla="*/ 3457284 w 3527873"/>
                <a:gd name="connsiteY2-26" fmla="*/ 829361 h 1658722"/>
                <a:gd name="connsiteX3-27" fmla="*/ 1768479 w 3527873"/>
                <a:gd name="connsiteY3-28" fmla="*/ 1658722 h 1658722"/>
                <a:gd name="connsiteX4-29" fmla="*/ 79674 w 3527873"/>
                <a:gd name="connsiteY4-30" fmla="*/ 829361 h 1658722"/>
                <a:gd name="connsiteX5-31" fmla="*/ 436286 w 3527873"/>
                <a:gd name="connsiteY5-32" fmla="*/ 327295 h 1658722"/>
                <a:gd name="connsiteX6" fmla="*/ 1859919 w 3527873"/>
                <a:gd name="connsiteY6" fmla="*/ 91440 h 1658722"/>
                <a:gd name="connsiteX0-33" fmla="*/ 3067460 w 3527873"/>
                <a:gd name="connsiteY0-34" fmla="*/ 218828 h 1567282"/>
                <a:gd name="connsiteX1-35" fmla="*/ 3457284 w 3527873"/>
                <a:gd name="connsiteY1-36" fmla="*/ 737921 h 1567282"/>
                <a:gd name="connsiteX2-37" fmla="*/ 1768479 w 3527873"/>
                <a:gd name="connsiteY2-38" fmla="*/ 1567282 h 1567282"/>
                <a:gd name="connsiteX3-39" fmla="*/ 79674 w 3527873"/>
                <a:gd name="connsiteY3-40" fmla="*/ 737921 h 1567282"/>
                <a:gd name="connsiteX4-41" fmla="*/ 436286 w 3527873"/>
                <a:gd name="connsiteY4-42" fmla="*/ 235855 h 1567282"/>
                <a:gd name="connsiteX5-43" fmla="*/ 1859919 w 3527873"/>
                <a:gd name="connsiteY5-44" fmla="*/ 0 h 1567282"/>
                <a:gd name="connsiteX0-45" fmla="*/ 3067460 w 3527873"/>
                <a:gd name="connsiteY0-46" fmla="*/ 0 h 1348454"/>
                <a:gd name="connsiteX1-47" fmla="*/ 3457284 w 3527873"/>
                <a:gd name="connsiteY1-48" fmla="*/ 519093 h 1348454"/>
                <a:gd name="connsiteX2-49" fmla="*/ 1768479 w 3527873"/>
                <a:gd name="connsiteY2-50" fmla="*/ 1348454 h 1348454"/>
                <a:gd name="connsiteX3-51" fmla="*/ 79674 w 3527873"/>
                <a:gd name="connsiteY3-52" fmla="*/ 519093 h 1348454"/>
                <a:gd name="connsiteX4-53" fmla="*/ 436286 w 3527873"/>
                <a:gd name="connsiteY4-54" fmla="*/ 17027 h 1348454"/>
                <a:gd name="connsiteX0-55" fmla="*/ 3006457 w 3466870"/>
                <a:gd name="connsiteY0-56" fmla="*/ 0 h 1348454"/>
                <a:gd name="connsiteX1-57" fmla="*/ 3396281 w 3466870"/>
                <a:gd name="connsiteY1-58" fmla="*/ 519093 h 1348454"/>
                <a:gd name="connsiteX2-59" fmla="*/ 1707476 w 3466870"/>
                <a:gd name="connsiteY2-60" fmla="*/ 1348454 h 1348454"/>
                <a:gd name="connsiteX3-61" fmla="*/ 18671 w 3466870"/>
                <a:gd name="connsiteY3-62" fmla="*/ 519093 h 1348454"/>
                <a:gd name="connsiteX4-63" fmla="*/ 375283 w 3466870"/>
                <a:gd name="connsiteY4-64" fmla="*/ 17027 h 1348454"/>
                <a:gd name="connsiteX0-65" fmla="*/ 3006457 w 3404643"/>
                <a:gd name="connsiteY0-66" fmla="*/ 0 h 1348454"/>
                <a:gd name="connsiteX1-67" fmla="*/ 3396281 w 3404643"/>
                <a:gd name="connsiteY1-68" fmla="*/ 519093 h 1348454"/>
                <a:gd name="connsiteX2-69" fmla="*/ 1707476 w 3404643"/>
                <a:gd name="connsiteY2-70" fmla="*/ 1348454 h 1348454"/>
                <a:gd name="connsiteX3-71" fmla="*/ 18671 w 3404643"/>
                <a:gd name="connsiteY3-72" fmla="*/ 519093 h 1348454"/>
                <a:gd name="connsiteX4-73" fmla="*/ 375283 w 3404643"/>
                <a:gd name="connsiteY4-74" fmla="*/ 17027 h 134845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404643" h="1348454">
                  <a:moveTo>
                    <a:pt x="3006457" y="0"/>
                  </a:moveTo>
                  <a:cubicBezTo>
                    <a:pt x="3287924" y="138227"/>
                    <a:pt x="3443467" y="275218"/>
                    <a:pt x="3396281" y="519093"/>
                  </a:cubicBezTo>
                  <a:cubicBezTo>
                    <a:pt x="3349095" y="762968"/>
                    <a:pt x="2640177" y="1348454"/>
                    <a:pt x="1707476" y="1348454"/>
                  </a:cubicBezTo>
                  <a:cubicBezTo>
                    <a:pt x="774775" y="1348454"/>
                    <a:pt x="88962" y="718133"/>
                    <a:pt x="18671" y="519093"/>
                  </a:cubicBezTo>
                  <a:cubicBezTo>
                    <a:pt x="-51620" y="320053"/>
                    <a:pt x="78576" y="140014"/>
                    <a:pt x="375283" y="17027"/>
                  </a:cubicBezTo>
                </a:path>
              </a:pathLst>
            </a:custGeom>
            <a:noFill/>
            <a:ln>
              <a:solidFill>
                <a:srgbClr val="EF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8" name="椭圆 407"/>
            <p:cNvSpPr/>
            <p:nvPr/>
          </p:nvSpPr>
          <p:spPr>
            <a:xfrm>
              <a:off x="4394200" y="2159000"/>
              <a:ext cx="127000" cy="127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椭圆 408"/>
            <p:cNvSpPr/>
            <p:nvPr/>
          </p:nvSpPr>
          <p:spPr>
            <a:xfrm>
              <a:off x="6756400" y="2921000"/>
              <a:ext cx="101600" cy="1016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0" name="椭圆 409"/>
            <p:cNvSpPr/>
            <p:nvPr/>
          </p:nvSpPr>
          <p:spPr>
            <a:xfrm>
              <a:off x="7518400" y="2400300"/>
              <a:ext cx="152400" cy="1524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1" name="椭圆 369"/>
            <p:cNvSpPr/>
            <p:nvPr/>
          </p:nvSpPr>
          <p:spPr>
            <a:xfrm rot="17939569">
              <a:off x="4568480" y="1679383"/>
              <a:ext cx="3334440" cy="1042510"/>
            </a:xfrm>
            <a:custGeom>
              <a:avLst/>
              <a:gdLst>
                <a:gd name="connsiteX0" fmla="*/ 0 w 3377610"/>
                <a:gd name="connsiteY0" fmla="*/ 829361 h 1658722"/>
                <a:gd name="connsiteX1" fmla="*/ 1688805 w 3377610"/>
                <a:gd name="connsiteY1" fmla="*/ 0 h 1658722"/>
                <a:gd name="connsiteX2" fmla="*/ 3377610 w 3377610"/>
                <a:gd name="connsiteY2" fmla="*/ 829361 h 1658722"/>
                <a:gd name="connsiteX3" fmla="*/ 1688805 w 3377610"/>
                <a:gd name="connsiteY3" fmla="*/ 1658722 h 1658722"/>
                <a:gd name="connsiteX4" fmla="*/ 0 w 3377610"/>
                <a:gd name="connsiteY4" fmla="*/ 829361 h 1658722"/>
                <a:gd name="connsiteX0-1" fmla="*/ 1688805 w 3377610"/>
                <a:gd name="connsiteY0-2" fmla="*/ 0 h 1658722"/>
                <a:gd name="connsiteX1-3" fmla="*/ 3377610 w 3377610"/>
                <a:gd name="connsiteY1-4" fmla="*/ 829361 h 1658722"/>
                <a:gd name="connsiteX2-5" fmla="*/ 1688805 w 3377610"/>
                <a:gd name="connsiteY2-6" fmla="*/ 1658722 h 1658722"/>
                <a:gd name="connsiteX3-7" fmla="*/ 0 w 3377610"/>
                <a:gd name="connsiteY3-8" fmla="*/ 829361 h 1658722"/>
                <a:gd name="connsiteX4-9" fmla="*/ 1780245 w 3377610"/>
                <a:gd name="connsiteY4-10" fmla="*/ 91440 h 1658722"/>
                <a:gd name="connsiteX0-11" fmla="*/ 1688805 w 3448199"/>
                <a:gd name="connsiteY0-12" fmla="*/ 0 h 1658722"/>
                <a:gd name="connsiteX1-13" fmla="*/ 2987786 w 3448199"/>
                <a:gd name="connsiteY1-14" fmla="*/ 310268 h 1658722"/>
                <a:gd name="connsiteX2-15" fmla="*/ 3377610 w 3448199"/>
                <a:gd name="connsiteY2-16" fmla="*/ 829361 h 1658722"/>
                <a:gd name="connsiteX3-17" fmla="*/ 1688805 w 3448199"/>
                <a:gd name="connsiteY3-18" fmla="*/ 1658722 h 1658722"/>
                <a:gd name="connsiteX4-19" fmla="*/ 0 w 3448199"/>
                <a:gd name="connsiteY4-20" fmla="*/ 829361 h 1658722"/>
                <a:gd name="connsiteX5" fmla="*/ 1780245 w 3448199"/>
                <a:gd name="connsiteY5" fmla="*/ 91440 h 1658722"/>
                <a:gd name="connsiteX0-21" fmla="*/ 1768479 w 3527873"/>
                <a:gd name="connsiteY0-22" fmla="*/ 0 h 1658722"/>
                <a:gd name="connsiteX1-23" fmla="*/ 3067460 w 3527873"/>
                <a:gd name="connsiteY1-24" fmla="*/ 310268 h 1658722"/>
                <a:gd name="connsiteX2-25" fmla="*/ 3457284 w 3527873"/>
                <a:gd name="connsiteY2-26" fmla="*/ 829361 h 1658722"/>
                <a:gd name="connsiteX3-27" fmla="*/ 1768479 w 3527873"/>
                <a:gd name="connsiteY3-28" fmla="*/ 1658722 h 1658722"/>
                <a:gd name="connsiteX4-29" fmla="*/ 79674 w 3527873"/>
                <a:gd name="connsiteY4-30" fmla="*/ 829361 h 1658722"/>
                <a:gd name="connsiteX5-31" fmla="*/ 436286 w 3527873"/>
                <a:gd name="connsiteY5-32" fmla="*/ 327295 h 1658722"/>
                <a:gd name="connsiteX6" fmla="*/ 1859919 w 3527873"/>
                <a:gd name="connsiteY6" fmla="*/ 91440 h 1658722"/>
                <a:gd name="connsiteX0-33" fmla="*/ 3067460 w 3527873"/>
                <a:gd name="connsiteY0-34" fmla="*/ 218828 h 1567282"/>
                <a:gd name="connsiteX1-35" fmla="*/ 3457284 w 3527873"/>
                <a:gd name="connsiteY1-36" fmla="*/ 737921 h 1567282"/>
                <a:gd name="connsiteX2-37" fmla="*/ 1768479 w 3527873"/>
                <a:gd name="connsiteY2-38" fmla="*/ 1567282 h 1567282"/>
                <a:gd name="connsiteX3-39" fmla="*/ 79674 w 3527873"/>
                <a:gd name="connsiteY3-40" fmla="*/ 737921 h 1567282"/>
                <a:gd name="connsiteX4-41" fmla="*/ 436286 w 3527873"/>
                <a:gd name="connsiteY4-42" fmla="*/ 235855 h 1567282"/>
                <a:gd name="connsiteX5-43" fmla="*/ 1859919 w 3527873"/>
                <a:gd name="connsiteY5-44" fmla="*/ 0 h 1567282"/>
                <a:gd name="connsiteX0-45" fmla="*/ 3067460 w 3527873"/>
                <a:gd name="connsiteY0-46" fmla="*/ 0 h 1348454"/>
                <a:gd name="connsiteX1-47" fmla="*/ 3457284 w 3527873"/>
                <a:gd name="connsiteY1-48" fmla="*/ 519093 h 1348454"/>
                <a:gd name="connsiteX2-49" fmla="*/ 1768479 w 3527873"/>
                <a:gd name="connsiteY2-50" fmla="*/ 1348454 h 1348454"/>
                <a:gd name="connsiteX3-51" fmla="*/ 79674 w 3527873"/>
                <a:gd name="connsiteY3-52" fmla="*/ 519093 h 1348454"/>
                <a:gd name="connsiteX4-53" fmla="*/ 436286 w 3527873"/>
                <a:gd name="connsiteY4-54" fmla="*/ 17027 h 1348454"/>
                <a:gd name="connsiteX0-55" fmla="*/ 3006457 w 3466870"/>
                <a:gd name="connsiteY0-56" fmla="*/ 0 h 1348454"/>
                <a:gd name="connsiteX1-57" fmla="*/ 3396281 w 3466870"/>
                <a:gd name="connsiteY1-58" fmla="*/ 519093 h 1348454"/>
                <a:gd name="connsiteX2-59" fmla="*/ 1707476 w 3466870"/>
                <a:gd name="connsiteY2-60" fmla="*/ 1348454 h 1348454"/>
                <a:gd name="connsiteX3-61" fmla="*/ 18671 w 3466870"/>
                <a:gd name="connsiteY3-62" fmla="*/ 519093 h 1348454"/>
                <a:gd name="connsiteX4-63" fmla="*/ 375283 w 3466870"/>
                <a:gd name="connsiteY4-64" fmla="*/ 17027 h 1348454"/>
                <a:gd name="connsiteX0-65" fmla="*/ 3006457 w 3404643"/>
                <a:gd name="connsiteY0-66" fmla="*/ 0 h 1348454"/>
                <a:gd name="connsiteX1-67" fmla="*/ 3396281 w 3404643"/>
                <a:gd name="connsiteY1-68" fmla="*/ 519093 h 1348454"/>
                <a:gd name="connsiteX2-69" fmla="*/ 1707476 w 3404643"/>
                <a:gd name="connsiteY2-70" fmla="*/ 1348454 h 1348454"/>
                <a:gd name="connsiteX3-71" fmla="*/ 18671 w 3404643"/>
                <a:gd name="connsiteY3-72" fmla="*/ 519093 h 1348454"/>
                <a:gd name="connsiteX4-73" fmla="*/ 375283 w 3404643"/>
                <a:gd name="connsiteY4-74" fmla="*/ 17027 h 134845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404643" h="1348454">
                  <a:moveTo>
                    <a:pt x="3006457" y="0"/>
                  </a:moveTo>
                  <a:cubicBezTo>
                    <a:pt x="3287924" y="138227"/>
                    <a:pt x="3443467" y="275218"/>
                    <a:pt x="3396281" y="519093"/>
                  </a:cubicBezTo>
                  <a:cubicBezTo>
                    <a:pt x="3349095" y="762968"/>
                    <a:pt x="2640177" y="1348454"/>
                    <a:pt x="1707476" y="1348454"/>
                  </a:cubicBezTo>
                  <a:cubicBezTo>
                    <a:pt x="774775" y="1348454"/>
                    <a:pt x="88962" y="718133"/>
                    <a:pt x="18671" y="519093"/>
                  </a:cubicBezTo>
                  <a:cubicBezTo>
                    <a:pt x="-51620" y="320053"/>
                    <a:pt x="78576" y="140014"/>
                    <a:pt x="375283" y="17027"/>
                  </a:cubicBezTo>
                </a:path>
              </a:pathLst>
            </a:custGeom>
            <a:noFill/>
            <a:ln>
              <a:solidFill>
                <a:srgbClr val="EF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2" name="椭圆 411"/>
            <p:cNvSpPr/>
            <p:nvPr/>
          </p:nvSpPr>
          <p:spPr>
            <a:xfrm>
              <a:off x="6756400" y="584200"/>
              <a:ext cx="101600" cy="1016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3" name="椭圆 412"/>
            <p:cNvSpPr/>
            <p:nvPr/>
          </p:nvSpPr>
          <p:spPr>
            <a:xfrm>
              <a:off x="5384800" y="3505200"/>
              <a:ext cx="127000" cy="127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4" name="圆角矩形 413"/>
          <p:cNvSpPr>
            <a:spLocks noChangeAspect="1"/>
          </p:cNvSpPr>
          <p:nvPr/>
        </p:nvSpPr>
        <p:spPr>
          <a:xfrm rot="14404110">
            <a:off x="11519485" y="-3237815"/>
            <a:ext cx="106544" cy="2358360"/>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15" name="圆角矩形 414"/>
          <p:cNvSpPr>
            <a:spLocks noChangeAspect="1"/>
          </p:cNvSpPr>
          <p:nvPr/>
        </p:nvSpPr>
        <p:spPr>
          <a:xfrm rot="14404110">
            <a:off x="14336611" y="169996"/>
            <a:ext cx="69619" cy="1541022"/>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16" name="圆角矩形 415"/>
          <p:cNvSpPr>
            <a:spLocks noChangeAspect="1"/>
          </p:cNvSpPr>
          <p:nvPr/>
        </p:nvSpPr>
        <p:spPr>
          <a:xfrm rot="14404110">
            <a:off x="13550500" y="-1728032"/>
            <a:ext cx="55003" cy="1217493"/>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17" name="圆角矩形 416"/>
          <p:cNvSpPr>
            <a:spLocks noChangeAspect="1"/>
          </p:cNvSpPr>
          <p:nvPr/>
        </p:nvSpPr>
        <p:spPr>
          <a:xfrm rot="14404110" flipH="1">
            <a:off x="8532552" y="-4359125"/>
            <a:ext cx="108852" cy="2409444"/>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18" name="圆角矩形 417"/>
          <p:cNvSpPr>
            <a:spLocks noChangeAspect="1"/>
          </p:cNvSpPr>
          <p:nvPr/>
        </p:nvSpPr>
        <p:spPr>
          <a:xfrm rot="14404110">
            <a:off x="14376985" y="1677085"/>
            <a:ext cx="106544" cy="2358360"/>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19" name="文本框 418"/>
          <p:cNvSpPr txBox="1">
            <a:spLocks noChangeAspect="1"/>
          </p:cNvSpPr>
          <p:nvPr/>
        </p:nvSpPr>
        <p:spPr>
          <a:xfrm>
            <a:off x="4022633" y="2814601"/>
            <a:ext cx="36000" cy="36000"/>
          </a:xfrm>
          <a:prstGeom prst="rect">
            <a:avLst/>
          </a:prstGeom>
          <a:noFill/>
        </p:spPr>
        <p:txBody>
          <a:bodyPr vert="horz" rtlCol="0">
            <a:prstTxWarp prst="textPlain">
              <a:avLst/>
            </a:prstTxWarp>
            <a:spAutoFit/>
          </a:bodyPr>
          <a:lstStyle/>
          <a:p>
            <a:pPr>
              <a:lnSpc>
                <a:spcPct val="0"/>
              </a:lnSpc>
            </a:pPr>
            <a:r>
              <a:rPr lang="zh-CN" altLang="en-US" spc="-10000" dirty="0">
                <a:solidFill>
                  <a:schemeClr val="bg1"/>
                </a:solidFill>
              </a:rPr>
              <a:t>●●●●●●●●●●●●●●●●●●●●●●●●●●●●●●●●●●●●●●●●●●●●●●●●●●</a:t>
            </a:r>
          </a:p>
        </p:txBody>
      </p:sp>
      <p:sp>
        <p:nvSpPr>
          <p:cNvPr id="420" name="文本框 419"/>
          <p:cNvSpPr txBox="1">
            <a:spLocks noChangeAspect="1"/>
          </p:cNvSpPr>
          <p:nvPr/>
        </p:nvSpPr>
        <p:spPr>
          <a:xfrm>
            <a:off x="6011453" y="2319301"/>
            <a:ext cx="36000" cy="36000"/>
          </a:xfrm>
          <a:prstGeom prst="rect">
            <a:avLst/>
          </a:prstGeom>
          <a:noFill/>
        </p:spPr>
        <p:txBody>
          <a:bodyPr vert="horz" rtlCol="0">
            <a:prstTxWarp prst="textPlain">
              <a:avLst/>
            </a:prstTxWarp>
            <a:spAutoFit/>
          </a:bodyPr>
          <a:lstStyle/>
          <a:p>
            <a:pPr>
              <a:lnSpc>
                <a:spcPct val="0"/>
              </a:lnSpc>
            </a:pPr>
            <a:r>
              <a:rPr lang="zh-CN" altLang="en-US" spc="-10000" dirty="0">
                <a:solidFill>
                  <a:schemeClr val="bg1"/>
                </a:solidFill>
              </a:rPr>
              <a:t>●●●●●●●●●●●●●●●●●●●●●●●●●●●●●●●●●●●●●●●●●●●●●●●●●●</a:t>
            </a:r>
          </a:p>
        </p:txBody>
      </p:sp>
      <p:sp>
        <p:nvSpPr>
          <p:cNvPr id="422" name="矩形 421"/>
          <p:cNvSpPr/>
          <p:nvPr/>
        </p:nvSpPr>
        <p:spPr>
          <a:xfrm>
            <a:off x="3689287" y="3947881"/>
            <a:ext cx="5001854" cy="1107996"/>
          </a:xfrm>
          <a:prstGeom prst="rect">
            <a:avLst/>
          </a:prstGeom>
        </p:spPr>
        <p:txBody>
          <a:bodyPr wrap="square">
            <a:spAutoFit/>
          </a:bodyPr>
          <a:lstStyle/>
          <a:p>
            <a:pPr algn="dist"/>
            <a:r>
              <a:rPr lang="en-US" altLang="zh-CN" sz="6600" b="1" dirty="0">
                <a:gradFill>
                  <a:gsLst>
                    <a:gs pos="0">
                      <a:schemeClr val="bg1"/>
                    </a:gs>
                    <a:gs pos="100000">
                      <a:schemeClr val="bg1">
                        <a:lumMod val="75000"/>
                      </a:schemeClr>
                    </a:gs>
                  </a:gsLst>
                  <a:lin ang="2700000" scaled="1"/>
                </a:gradFill>
                <a:latin typeface="+mn-ea"/>
                <a:cs typeface="Times New Roman" pitchFamily="18" charset="0"/>
              </a:rPr>
              <a:t>THANK</a:t>
            </a:r>
            <a:r>
              <a:rPr lang="zh-CN" altLang="en-US" sz="6600" b="1" dirty="0">
                <a:gradFill>
                  <a:gsLst>
                    <a:gs pos="0">
                      <a:schemeClr val="bg1"/>
                    </a:gs>
                    <a:gs pos="100000">
                      <a:schemeClr val="bg1">
                        <a:lumMod val="75000"/>
                      </a:schemeClr>
                    </a:gs>
                  </a:gsLst>
                  <a:lin ang="2700000" scaled="1"/>
                </a:gradFill>
                <a:latin typeface="+mn-ea"/>
                <a:cs typeface="Times New Roman" pitchFamily="18" charset="0"/>
              </a:rPr>
              <a:t> </a:t>
            </a:r>
            <a:r>
              <a:rPr lang="en-US" altLang="zh-CN" sz="6600" b="1" dirty="0">
                <a:gradFill>
                  <a:gsLst>
                    <a:gs pos="0">
                      <a:schemeClr val="bg1"/>
                    </a:gs>
                    <a:gs pos="100000">
                      <a:schemeClr val="bg1">
                        <a:lumMod val="75000"/>
                      </a:schemeClr>
                    </a:gs>
                  </a:gsLst>
                  <a:lin ang="2700000" scaled="1"/>
                </a:gradFill>
                <a:latin typeface="+mn-ea"/>
                <a:cs typeface="Times New Roman" pitchFamily="18" charset="0"/>
              </a:rPr>
              <a:t>YOU</a:t>
            </a:r>
            <a:endParaRPr lang="zh-CN" altLang="en-US" sz="6600" b="1" dirty="0">
              <a:gradFill>
                <a:gsLst>
                  <a:gs pos="0">
                    <a:schemeClr val="bg1"/>
                  </a:gs>
                  <a:gs pos="100000">
                    <a:schemeClr val="bg1">
                      <a:lumMod val="75000"/>
                    </a:schemeClr>
                  </a:gs>
                </a:gsLst>
                <a:lin ang="2700000" scaled="1"/>
              </a:gradFill>
              <a:latin typeface="+mn-ea"/>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01"/>
                                        </p:tgtEl>
                                        <p:attrNameLst>
                                          <p:attrName>style.visibility</p:attrName>
                                        </p:attrNameLst>
                                      </p:cBhvr>
                                      <p:to>
                                        <p:strVal val="visible"/>
                                      </p:to>
                                    </p:set>
                                    <p:anim calcmode="lin" valueType="num">
                                      <p:cBhvr>
                                        <p:cTn id="7" dur="300" fill="hold"/>
                                        <p:tgtEl>
                                          <p:spTgt spid="401"/>
                                        </p:tgtEl>
                                        <p:attrNameLst>
                                          <p:attrName>ppt_w</p:attrName>
                                        </p:attrNameLst>
                                      </p:cBhvr>
                                      <p:tavLst>
                                        <p:tav tm="0">
                                          <p:val>
                                            <p:fltVal val="0"/>
                                          </p:val>
                                        </p:tav>
                                        <p:tav tm="100000">
                                          <p:val>
                                            <p:strVal val="#ppt_w"/>
                                          </p:val>
                                        </p:tav>
                                      </p:tavLst>
                                    </p:anim>
                                    <p:anim calcmode="lin" valueType="num">
                                      <p:cBhvr>
                                        <p:cTn id="8" dur="300" fill="hold"/>
                                        <p:tgtEl>
                                          <p:spTgt spid="401"/>
                                        </p:tgtEl>
                                        <p:attrNameLst>
                                          <p:attrName>ppt_h</p:attrName>
                                        </p:attrNameLst>
                                      </p:cBhvr>
                                      <p:tavLst>
                                        <p:tav tm="0">
                                          <p:val>
                                            <p:fltVal val="0"/>
                                          </p:val>
                                        </p:tav>
                                        <p:tav tm="100000">
                                          <p:val>
                                            <p:strVal val="#ppt_h"/>
                                          </p:val>
                                        </p:tav>
                                      </p:tavLst>
                                    </p:anim>
                                  </p:childTnLst>
                                </p:cTn>
                              </p:par>
                              <p:par>
                                <p:cTn id="9" presetID="6" presetClass="emph" presetSubtype="0" autoRev="1" fill="hold" nodeType="withEffect">
                                  <p:stCondLst>
                                    <p:cond delay="300"/>
                                  </p:stCondLst>
                                  <p:childTnLst>
                                    <p:animScale>
                                      <p:cBhvr>
                                        <p:cTn id="10" dur="150" fill="hold"/>
                                        <p:tgtEl>
                                          <p:spTgt spid="401"/>
                                        </p:tgtEl>
                                      </p:cBhvr>
                                      <p:by x="110000" y="110000"/>
                                    </p:animScale>
                                  </p:childTnLst>
                                </p:cTn>
                              </p:par>
                              <p:par>
                                <p:cTn id="11" presetID="6" presetClass="emph" presetSubtype="0" accel="50000" decel="50000" autoRev="1" fill="hold" nodeType="withEffect">
                                  <p:stCondLst>
                                    <p:cond delay="600"/>
                                  </p:stCondLst>
                                  <p:childTnLst>
                                    <p:animScale>
                                      <p:cBhvr>
                                        <p:cTn id="12" dur="150" fill="hold"/>
                                        <p:tgtEl>
                                          <p:spTgt spid="401"/>
                                        </p:tgtEl>
                                      </p:cBhvr>
                                      <p:by x="95000" y="95000"/>
                                    </p:animScale>
                                  </p:childTnLst>
                                </p:cTn>
                              </p:par>
                              <p:par>
                                <p:cTn id="13" presetID="23" presetClass="entr" presetSubtype="16" fill="hold" nodeType="withEffect">
                                  <p:stCondLst>
                                    <p:cond delay="300"/>
                                  </p:stCondLst>
                                  <p:childTnLst>
                                    <p:set>
                                      <p:cBhvr>
                                        <p:cTn id="14" dur="1" fill="hold">
                                          <p:stCondLst>
                                            <p:cond delay="0"/>
                                          </p:stCondLst>
                                        </p:cTn>
                                        <p:tgtEl>
                                          <p:spTgt spid="5"/>
                                        </p:tgtEl>
                                        <p:attrNameLst>
                                          <p:attrName>style.visibility</p:attrName>
                                        </p:attrNameLst>
                                      </p:cBhvr>
                                      <p:to>
                                        <p:strVal val="visible"/>
                                      </p:to>
                                    </p:set>
                                    <p:anim calcmode="lin" valueType="num">
                                      <p:cBhvr>
                                        <p:cTn id="15" dur="300" fill="hold"/>
                                        <p:tgtEl>
                                          <p:spTgt spid="5"/>
                                        </p:tgtEl>
                                        <p:attrNameLst>
                                          <p:attrName>ppt_w</p:attrName>
                                        </p:attrNameLst>
                                      </p:cBhvr>
                                      <p:tavLst>
                                        <p:tav tm="0">
                                          <p:val>
                                            <p:fltVal val="0"/>
                                          </p:val>
                                        </p:tav>
                                        <p:tav tm="100000">
                                          <p:val>
                                            <p:strVal val="#ppt_w"/>
                                          </p:val>
                                        </p:tav>
                                      </p:tavLst>
                                    </p:anim>
                                    <p:anim calcmode="lin" valueType="num">
                                      <p:cBhvr>
                                        <p:cTn id="16" dur="300" fill="hold"/>
                                        <p:tgtEl>
                                          <p:spTgt spid="5"/>
                                        </p:tgtEl>
                                        <p:attrNameLst>
                                          <p:attrName>ppt_h</p:attrName>
                                        </p:attrNameLst>
                                      </p:cBhvr>
                                      <p:tavLst>
                                        <p:tav tm="0">
                                          <p:val>
                                            <p:fltVal val="0"/>
                                          </p:val>
                                        </p:tav>
                                        <p:tav tm="100000">
                                          <p:val>
                                            <p:strVal val="#ppt_h"/>
                                          </p:val>
                                        </p:tav>
                                      </p:tavLst>
                                    </p:anim>
                                  </p:childTnLst>
                                </p:cTn>
                              </p:par>
                              <p:par>
                                <p:cTn id="17" presetID="6" presetClass="emph" presetSubtype="0" autoRev="1" fill="hold" nodeType="withEffect">
                                  <p:stCondLst>
                                    <p:cond delay="600"/>
                                  </p:stCondLst>
                                  <p:childTnLst>
                                    <p:animScale>
                                      <p:cBhvr>
                                        <p:cTn id="18" dur="150" fill="hold"/>
                                        <p:tgtEl>
                                          <p:spTgt spid="5"/>
                                        </p:tgtEl>
                                      </p:cBhvr>
                                      <p:by x="110000" y="110000"/>
                                    </p:animScale>
                                  </p:childTnLst>
                                </p:cTn>
                              </p:par>
                              <p:par>
                                <p:cTn id="19" presetID="6" presetClass="emph" presetSubtype="0" accel="50000" decel="50000" autoRev="1" fill="hold" nodeType="withEffect">
                                  <p:stCondLst>
                                    <p:cond delay="900"/>
                                  </p:stCondLst>
                                  <p:childTnLst>
                                    <p:animScale>
                                      <p:cBhvr>
                                        <p:cTn id="20" dur="150" fill="hold"/>
                                        <p:tgtEl>
                                          <p:spTgt spid="5"/>
                                        </p:tgtEl>
                                      </p:cBhvr>
                                      <p:by x="95000" y="95000"/>
                                    </p:animScale>
                                  </p:childTnLst>
                                </p:cTn>
                              </p:par>
                              <p:par>
                                <p:cTn id="21" presetID="22" presetClass="entr" presetSubtype="8" fill="hold" grpId="0" nodeType="withEffect">
                                  <p:stCondLst>
                                    <p:cond delay="900"/>
                                  </p:stCondLst>
                                  <p:childTnLst>
                                    <p:set>
                                      <p:cBhvr>
                                        <p:cTn id="22" dur="1" fill="hold">
                                          <p:stCondLst>
                                            <p:cond delay="0"/>
                                          </p:stCondLst>
                                        </p:cTn>
                                        <p:tgtEl>
                                          <p:spTgt spid="381"/>
                                        </p:tgtEl>
                                        <p:attrNameLst>
                                          <p:attrName>style.visibility</p:attrName>
                                        </p:attrNameLst>
                                      </p:cBhvr>
                                      <p:to>
                                        <p:strVal val="visible"/>
                                      </p:to>
                                    </p:set>
                                    <p:animEffect transition="in" filter="wipe(left)">
                                      <p:cBhvr>
                                        <p:cTn id="23" dur="500"/>
                                        <p:tgtEl>
                                          <p:spTgt spid="381"/>
                                        </p:tgtEl>
                                      </p:cBhvr>
                                    </p:animEffect>
                                  </p:childTnLst>
                                </p:cTn>
                              </p:par>
                              <p:par>
                                <p:cTn id="24" presetID="22" presetClass="entr" presetSubtype="2" fill="hold" grpId="0" nodeType="withEffect">
                                  <p:stCondLst>
                                    <p:cond delay="900"/>
                                  </p:stCondLst>
                                  <p:childTnLst>
                                    <p:set>
                                      <p:cBhvr>
                                        <p:cTn id="25" dur="1" fill="hold">
                                          <p:stCondLst>
                                            <p:cond delay="0"/>
                                          </p:stCondLst>
                                        </p:cTn>
                                        <p:tgtEl>
                                          <p:spTgt spid="382"/>
                                        </p:tgtEl>
                                        <p:attrNameLst>
                                          <p:attrName>style.visibility</p:attrName>
                                        </p:attrNameLst>
                                      </p:cBhvr>
                                      <p:to>
                                        <p:strVal val="visible"/>
                                      </p:to>
                                    </p:set>
                                    <p:animEffect transition="in" filter="wipe(right)">
                                      <p:cBhvr>
                                        <p:cTn id="26" dur="500"/>
                                        <p:tgtEl>
                                          <p:spTgt spid="382"/>
                                        </p:tgtEl>
                                      </p:cBhvr>
                                    </p:animEffect>
                                  </p:childTnLst>
                                </p:cTn>
                              </p:par>
                              <p:par>
                                <p:cTn id="27" presetID="0" presetClass="entr" presetSubtype="0" repeatCount="indefinite" fill="hold" grpId="0" nodeType="withEffect">
                                  <p:stCondLst>
                                    <p:cond delay="0"/>
                                  </p:stCondLst>
                                  <p:iterate type="lt">
                                    <p:tmPct val="2000"/>
                                  </p:iterate>
                                  <p:childTnLst>
                                    <p:set>
                                      <p:cBhvr>
                                        <p:cTn id="28" dur="1" fill="hold">
                                          <p:stCondLst>
                                            <p:cond delay="0"/>
                                          </p:stCondLst>
                                        </p:cTn>
                                        <p:tgtEl>
                                          <p:spTgt spid="419"/>
                                        </p:tgtEl>
                                        <p:attrNameLst>
                                          <p:attrName>style.visibility</p:attrName>
                                        </p:attrNameLst>
                                      </p:cBhvr>
                                      <p:to>
                                        <p:strVal val="visible"/>
                                      </p:to>
                                    </p:set>
                                    <p:set>
                                      <p:cBhvr>
                                        <p:cTn id="29" dur="3000" fill="hold">
                                          <p:stCondLst>
                                            <p:cond delay="0"/>
                                          </p:stCondLst>
                                        </p:cTn>
                                        <p:tgtEl>
                                          <p:spTgt spid="419"/>
                                        </p:tgtEl>
                                        <p:attrNameLst>
                                          <p:attrName>style.opacity</p:attrName>
                                        </p:attrNameLst>
                                      </p:cBhvr>
                                      <p:to>
                                        <p:strVal val="1"/>
                                      </p:to>
                                    </p:set>
                                    <p:animScale>
                                      <p:cBhvr>
                                        <p:cTn id="30" dur="3000" fill="hold">
                                          <p:stCondLst>
                                            <p:cond delay="0"/>
                                          </p:stCondLst>
                                        </p:cTn>
                                        <p:tgtEl>
                                          <p:spTgt spid="419"/>
                                        </p:tgtEl>
                                      </p:cBhvr>
                                      <p:to x="1000" y="1000"/>
                                    </p:animScale>
                                    <p:anim to="" calcmode="lin" valueType="num">
                                      <p:cBhvr>
                                        <p:cTn id="31" dur="3000" fill="hold">
                                          <p:stCondLst>
                                            <p:cond delay="0"/>
                                          </p:stCondLst>
                                        </p:cTn>
                                        <p:tgtEl>
                                          <p:spTgt spid="419"/>
                                        </p:tgtEl>
                                        <p:attrNameLst>
                                          <p:attrName>ppt_x</p:attrName>
                                        </p:attrNameLst>
                                      </p:cBhvr>
                                      <p:tavLst>
                                        <p:tav tm="0">
                                          <p:val>
                                            <p:strVal val="#ppt_x*rand(1)"/>
                                          </p:val>
                                        </p:tav>
                                        <p:tav tm="100000">
                                          <p:val>
                                            <p:strVal val="#ppt_x+sin(rand(360))"/>
                                          </p:val>
                                        </p:tav>
                                      </p:tavLst>
                                    </p:anim>
                                    <p:anim to="" calcmode="lin" valueType="num">
                                      <p:cBhvr>
                                        <p:cTn id="32" dur="3000" fill="hold">
                                          <p:stCondLst>
                                            <p:cond delay="0"/>
                                          </p:stCondLst>
                                        </p:cTn>
                                        <p:tgtEl>
                                          <p:spTgt spid="419"/>
                                        </p:tgtEl>
                                        <p:attrNameLst>
                                          <p:attrName>ppt_y</p:attrName>
                                        </p:attrNameLst>
                                      </p:cBhvr>
                                      <p:tavLst>
                                        <p:tav tm="0">
                                          <p:val>
                                            <p:strVal val="#ppt_y*rand(1)"/>
                                          </p:val>
                                        </p:tav>
                                        <p:tav tm="100000">
                                          <p:val>
                                            <p:strVal val="#ppt_y+sin(rand(360))"/>
                                          </p:val>
                                        </p:tav>
                                      </p:tavLst>
                                    </p:anim>
                                  </p:childTnLst>
                                </p:cTn>
                              </p:par>
                              <p:par>
                                <p:cTn id="33" presetID="0" presetClass="entr" presetSubtype="0" repeatCount="indefinite" fill="hold" grpId="0" nodeType="withEffect">
                                  <p:stCondLst>
                                    <p:cond delay="250"/>
                                  </p:stCondLst>
                                  <p:iterate type="lt">
                                    <p:tmPct val="2000"/>
                                  </p:iterate>
                                  <p:childTnLst>
                                    <p:set>
                                      <p:cBhvr>
                                        <p:cTn id="34" dur="1" fill="hold">
                                          <p:stCondLst>
                                            <p:cond delay="0"/>
                                          </p:stCondLst>
                                        </p:cTn>
                                        <p:tgtEl>
                                          <p:spTgt spid="420"/>
                                        </p:tgtEl>
                                        <p:attrNameLst>
                                          <p:attrName>style.visibility</p:attrName>
                                        </p:attrNameLst>
                                      </p:cBhvr>
                                      <p:to>
                                        <p:strVal val="visible"/>
                                      </p:to>
                                    </p:set>
                                    <p:set>
                                      <p:cBhvr>
                                        <p:cTn id="35" dur="3000" fill="hold">
                                          <p:stCondLst>
                                            <p:cond delay="0"/>
                                          </p:stCondLst>
                                        </p:cTn>
                                        <p:tgtEl>
                                          <p:spTgt spid="420"/>
                                        </p:tgtEl>
                                        <p:attrNameLst>
                                          <p:attrName>style.opacity</p:attrName>
                                        </p:attrNameLst>
                                      </p:cBhvr>
                                      <p:to>
                                        <p:strVal val="1"/>
                                      </p:to>
                                    </p:set>
                                    <p:animScale>
                                      <p:cBhvr>
                                        <p:cTn id="36" dur="3000" fill="hold">
                                          <p:stCondLst>
                                            <p:cond delay="0"/>
                                          </p:stCondLst>
                                        </p:cTn>
                                        <p:tgtEl>
                                          <p:spTgt spid="420"/>
                                        </p:tgtEl>
                                      </p:cBhvr>
                                      <p:to x="1000" y="1000"/>
                                    </p:animScale>
                                    <p:anim to="" calcmode="lin" valueType="num">
                                      <p:cBhvr>
                                        <p:cTn id="37" dur="3000" fill="hold">
                                          <p:stCondLst>
                                            <p:cond delay="0"/>
                                          </p:stCondLst>
                                        </p:cTn>
                                        <p:tgtEl>
                                          <p:spTgt spid="420"/>
                                        </p:tgtEl>
                                        <p:attrNameLst>
                                          <p:attrName>ppt_x</p:attrName>
                                        </p:attrNameLst>
                                      </p:cBhvr>
                                      <p:tavLst>
                                        <p:tav tm="0">
                                          <p:val>
                                            <p:strVal val="#ppt_x*rand(1)"/>
                                          </p:val>
                                        </p:tav>
                                        <p:tav tm="100000">
                                          <p:val>
                                            <p:strVal val="#ppt_x+sin(rand(360))"/>
                                          </p:val>
                                        </p:tav>
                                      </p:tavLst>
                                    </p:anim>
                                    <p:anim to="" calcmode="lin" valueType="num">
                                      <p:cBhvr>
                                        <p:cTn id="38" dur="3000" fill="hold">
                                          <p:stCondLst>
                                            <p:cond delay="0"/>
                                          </p:stCondLst>
                                        </p:cTn>
                                        <p:tgtEl>
                                          <p:spTgt spid="420"/>
                                        </p:tgtEl>
                                        <p:attrNameLst>
                                          <p:attrName>ppt_y</p:attrName>
                                        </p:attrNameLst>
                                      </p:cBhvr>
                                      <p:tavLst>
                                        <p:tav tm="0">
                                          <p:val>
                                            <p:strVal val="#ppt_y*rand(1)"/>
                                          </p:val>
                                        </p:tav>
                                        <p:tav tm="100000">
                                          <p:val>
                                            <p:strVal val="#ppt_y+sin(rand(360))"/>
                                          </p:val>
                                        </p:tav>
                                      </p:tavLst>
                                    </p:anim>
                                  </p:childTnLst>
                                </p:cTn>
                              </p:par>
                              <p:par>
                                <p:cTn id="39" presetID="0" presetClass="entr" presetSubtype="0" repeatCount="indefinite" accel="50000" fill="hold" grpId="0" nodeType="withEffect">
                                  <p:stCondLst>
                                    <p:cond delay="0"/>
                                  </p:stCondLst>
                                  <p:childTnLst>
                                    <p:animMotion origin="layout" path="M -0.04909 0.07986 L -1.12409 1.18912 " pathEditMode="relative" rAng="0" ptsTypes="AA">
                                      <p:cBhvr>
                                        <p:cTn id="40" dur="2000" fill="hold">
                                          <p:stCondLst>
                                            <p:cond delay="0"/>
                                          </p:stCondLst>
                                        </p:cTn>
                                        <p:tgtEl>
                                          <p:spTgt spid="414"/>
                                        </p:tgtEl>
                                        <p:attrNameLst>
                                          <p:attrName>ppt_x</p:attrName>
                                          <p:attrName>ppt_y</p:attrName>
                                        </p:attrNameLst>
                                      </p:cBhvr>
                                      <p:rCtr x="-53750" y="55463"/>
                                    </p:animMotion>
                                  </p:childTnLst>
                                </p:cTn>
                              </p:par>
                              <p:par>
                                <p:cTn id="41" presetID="0" presetClass="entr" presetSubtype="0" repeatCount="indefinite" accel="50000" fill="hold" grpId="0" nodeType="withEffect">
                                  <p:stCondLst>
                                    <p:cond delay="1400"/>
                                  </p:stCondLst>
                                  <p:childTnLst>
                                    <p:animMotion origin="layout" path="M -0.04909 0.07986 L -1.1293 1.25208 " pathEditMode="relative" rAng="0" ptsTypes="AA">
                                      <p:cBhvr>
                                        <p:cTn id="42" dur="2000" fill="hold">
                                          <p:stCondLst>
                                            <p:cond delay="0"/>
                                          </p:stCondLst>
                                        </p:cTn>
                                        <p:tgtEl>
                                          <p:spTgt spid="416"/>
                                        </p:tgtEl>
                                        <p:attrNameLst>
                                          <p:attrName>ppt_x</p:attrName>
                                          <p:attrName>ppt_y</p:attrName>
                                        </p:attrNameLst>
                                      </p:cBhvr>
                                      <p:rCtr x="-54010" y="58611"/>
                                    </p:animMotion>
                                  </p:childTnLst>
                                </p:cTn>
                              </p:par>
                              <p:par>
                                <p:cTn id="43" presetID="0" presetClass="entr" presetSubtype="0" repeatCount="indefinite" accel="50000" fill="hold" grpId="0" nodeType="withEffect">
                                  <p:stCondLst>
                                    <p:cond delay="700"/>
                                  </p:stCondLst>
                                  <p:childTnLst>
                                    <p:animMotion origin="layout" path="M -0.04909 0.07986 L -1.34753 1.39606 " pathEditMode="relative" rAng="0" ptsTypes="AA">
                                      <p:cBhvr>
                                        <p:cTn id="44" dur="2000" fill="hold">
                                          <p:stCondLst>
                                            <p:cond delay="0"/>
                                          </p:stCondLst>
                                        </p:cTn>
                                        <p:tgtEl>
                                          <p:spTgt spid="415"/>
                                        </p:tgtEl>
                                        <p:attrNameLst>
                                          <p:attrName>ppt_x</p:attrName>
                                          <p:attrName>ppt_y</p:attrName>
                                        </p:attrNameLst>
                                      </p:cBhvr>
                                      <p:rCtr x="-64922" y="65810"/>
                                    </p:animMotion>
                                  </p:childTnLst>
                                </p:cTn>
                              </p:par>
                              <p:par>
                                <p:cTn id="45" presetID="0" presetClass="entr" presetSubtype="0" repeatCount="indefinite" accel="50000" fill="hold" grpId="0" nodeType="withEffect">
                                  <p:stCondLst>
                                    <p:cond delay="0"/>
                                  </p:stCondLst>
                                  <p:childTnLst>
                                    <p:animMotion origin="layout" path="M -0.04909 0.07986 L -1.07305 1.13773 " pathEditMode="relative" rAng="0" ptsTypes="AA">
                                      <p:cBhvr>
                                        <p:cTn id="46" dur="2000" fill="hold">
                                          <p:stCondLst>
                                            <p:cond delay="0"/>
                                          </p:stCondLst>
                                        </p:cTn>
                                        <p:tgtEl>
                                          <p:spTgt spid="417"/>
                                        </p:tgtEl>
                                        <p:attrNameLst>
                                          <p:attrName>ppt_x</p:attrName>
                                          <p:attrName>ppt_y</p:attrName>
                                        </p:attrNameLst>
                                      </p:cBhvr>
                                      <p:rCtr x="-51198" y="52894"/>
                                    </p:animMotion>
                                  </p:childTnLst>
                                </p:cTn>
                              </p:par>
                              <p:par>
                                <p:cTn id="47" presetID="0" presetClass="entr" presetSubtype="0" repeatCount="indefinite" accel="50000" fill="hold" grpId="0" nodeType="withEffect">
                                  <p:stCondLst>
                                    <p:cond delay="2200"/>
                                  </p:stCondLst>
                                  <p:childTnLst>
                                    <p:animMotion origin="layout" path="M -0.04913632 0.07996778 L -0.9979683 1.054288 E" pathEditMode="relative">
                                      <p:cBhvr>
                                        <p:cTn id="48" dur="2000" fill="hold">
                                          <p:stCondLst>
                                            <p:cond delay="0"/>
                                          </p:stCondLst>
                                        </p:cTn>
                                        <p:tgtEl>
                                          <p:spTgt spid="418"/>
                                        </p:tgtEl>
                                        <p:attrNameLst>
                                          <p:attrName>ppt_x</p:attrName>
                                          <p:attrName>ppt_y</p:attrName>
                                        </p:attrNameLst>
                                      </p:cBhvr>
                                    </p:animMotion>
                                  </p:childTnLst>
                                </p:cTn>
                              </p:par>
                              <p:par>
                                <p:cTn id="49" presetID="50" presetClass="entr" presetSubtype="0" decel="100000" fill="hold" grpId="0" nodeType="withEffect">
                                  <p:stCondLst>
                                    <p:cond delay="900"/>
                                  </p:stCondLst>
                                  <p:iterate type="lt">
                                    <p:tmPct val="10000"/>
                                  </p:iterate>
                                  <p:childTnLst>
                                    <p:set>
                                      <p:cBhvr>
                                        <p:cTn id="50" dur="1" fill="hold">
                                          <p:stCondLst>
                                            <p:cond delay="0"/>
                                          </p:stCondLst>
                                        </p:cTn>
                                        <p:tgtEl>
                                          <p:spTgt spid="422"/>
                                        </p:tgtEl>
                                        <p:attrNameLst>
                                          <p:attrName>style.visibility</p:attrName>
                                        </p:attrNameLst>
                                      </p:cBhvr>
                                      <p:to>
                                        <p:strVal val="visible"/>
                                      </p:to>
                                    </p:set>
                                    <p:anim calcmode="lin" valueType="num">
                                      <p:cBhvr>
                                        <p:cTn id="51" dur="500" fill="hold"/>
                                        <p:tgtEl>
                                          <p:spTgt spid="422"/>
                                        </p:tgtEl>
                                        <p:attrNameLst>
                                          <p:attrName>ppt_w</p:attrName>
                                        </p:attrNameLst>
                                      </p:cBhvr>
                                      <p:tavLst>
                                        <p:tav tm="0">
                                          <p:val>
                                            <p:strVal val="#ppt_w+.3"/>
                                          </p:val>
                                        </p:tav>
                                        <p:tav tm="100000">
                                          <p:val>
                                            <p:strVal val="#ppt_w"/>
                                          </p:val>
                                        </p:tav>
                                      </p:tavLst>
                                    </p:anim>
                                    <p:anim calcmode="lin" valueType="num">
                                      <p:cBhvr>
                                        <p:cTn id="52" dur="500" fill="hold"/>
                                        <p:tgtEl>
                                          <p:spTgt spid="422"/>
                                        </p:tgtEl>
                                        <p:attrNameLst>
                                          <p:attrName>ppt_h</p:attrName>
                                        </p:attrNameLst>
                                      </p:cBhvr>
                                      <p:tavLst>
                                        <p:tav tm="0">
                                          <p:val>
                                            <p:strVal val="#ppt_h"/>
                                          </p:val>
                                        </p:tav>
                                        <p:tav tm="100000">
                                          <p:val>
                                            <p:strVal val="#ppt_h"/>
                                          </p:val>
                                        </p:tav>
                                      </p:tavLst>
                                    </p:anim>
                                    <p:animEffect transition="in" filter="fade">
                                      <p:cBhvr>
                                        <p:cTn id="53" dur="500"/>
                                        <p:tgtEl>
                                          <p:spTgt spid="422"/>
                                        </p:tgtEl>
                                      </p:cBhvr>
                                    </p:animEffect>
                                  </p:childTnLst>
                                </p:cTn>
                              </p:par>
                              <p:par>
                                <p:cTn id="54" presetID="42" presetClass="path" presetSubtype="0" accel="50000" decel="50000" fill="hold" grpId="1" nodeType="withEffect">
                                  <p:stCondLst>
                                    <p:cond delay="900"/>
                                  </p:stCondLst>
                                  <p:iterate type="lt">
                                    <p:tmPct val="10000"/>
                                  </p:iterate>
                                  <p:childTnLst>
                                    <p:animMotion origin="layout" path="M 0 0.05741 L 0 -0.02801 " pathEditMode="relative" rAng="0" ptsTypes="AA">
                                      <p:cBhvr>
                                        <p:cTn id="55" dur="500" fill="hold"/>
                                        <p:tgtEl>
                                          <p:spTgt spid="422"/>
                                        </p:tgtEl>
                                        <p:attrNameLst>
                                          <p:attrName>ppt_x</p:attrName>
                                          <p:attrName>ppt_y</p:attrName>
                                        </p:attrNameLst>
                                      </p:cBhvr>
                                      <p:rCtr x="0" y="-4282"/>
                                    </p:animMotion>
                                  </p:childTnLst>
                                </p:cTn>
                              </p:par>
                              <p:par>
                                <p:cTn id="56" presetID="42" presetClass="path" presetSubtype="0" accel="50000" decel="50000" fill="hold" grpId="2" nodeType="withEffect">
                                  <p:stCondLst>
                                    <p:cond delay="900"/>
                                  </p:stCondLst>
                                  <p:iterate type="lt">
                                    <p:tmPct val="10000"/>
                                  </p:iterate>
                                  <p:childTnLst>
                                    <p:animMotion origin="layout" path="M 0 -0.02801 L 0 -1.48148E-6 " pathEditMode="relative" rAng="0" ptsTypes="AA">
                                      <p:cBhvr>
                                        <p:cTn id="57" dur="500" fill="hold"/>
                                        <p:tgtEl>
                                          <p:spTgt spid="422"/>
                                        </p:tgtEl>
                                        <p:attrNameLst>
                                          <p:attrName>ppt_x</p:attrName>
                                          <p:attrName>ppt_y</p:attrName>
                                        </p:attrNameLst>
                                      </p:cBhvr>
                                      <p:rCtr x="0" y="13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 grpId="0" animBg="1"/>
      <p:bldP spid="382" grpId="0" animBg="1"/>
      <p:bldP spid="414" grpId="0" animBg="1"/>
      <p:bldP spid="415" grpId="0" animBg="1"/>
      <p:bldP spid="416" grpId="0" animBg="1"/>
      <p:bldP spid="417" grpId="0" animBg="1"/>
      <p:bldP spid="418" grpId="0" animBg="1"/>
      <p:bldP spid="419" grpId="0"/>
      <p:bldP spid="420" grpId="0"/>
      <p:bldP spid="422" grpId="0"/>
      <p:bldP spid="422" grpId="1"/>
      <p:bldP spid="422" grpId="2"/>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alphaModFix amt="0"/>
            <a:lum/>
          </a:blip>
          <a:srcRect/>
          <a:stretch>
            <a:fillRect/>
          </a:stretch>
        </a:blipFill>
        <a:effectLst/>
      </p:bgPr>
    </p:bg>
    <p:spTree>
      <p:nvGrpSpPr>
        <p:cNvPr id="1" name=""/>
        <p:cNvGrpSpPr/>
        <p:nvPr/>
      </p:nvGrpSpPr>
      <p:grpSpPr>
        <a:xfrm>
          <a:off x="0" y="0"/>
          <a:ext cx="0" cy="0"/>
          <a:chOff x="0" y="0"/>
          <a:chExt cx="0" cy="0"/>
        </a:xfrm>
      </p:grpSpPr>
      <p:grpSp>
        <p:nvGrpSpPr>
          <p:cNvPr id="446" name="组合 445"/>
          <p:cNvGrpSpPr/>
          <p:nvPr/>
        </p:nvGrpSpPr>
        <p:grpSpPr>
          <a:xfrm>
            <a:off x="-161312" y="-173889"/>
            <a:ext cx="6835244" cy="1091464"/>
            <a:chOff x="-161312" y="-173889"/>
            <a:chExt cx="6835244" cy="1091464"/>
          </a:xfrm>
        </p:grpSpPr>
        <p:grpSp>
          <p:nvGrpSpPr>
            <p:cNvPr id="436" name="组合 435"/>
            <p:cNvGrpSpPr/>
            <p:nvPr/>
          </p:nvGrpSpPr>
          <p:grpSpPr>
            <a:xfrm>
              <a:off x="-161312" y="-173889"/>
              <a:ext cx="6835244" cy="1091464"/>
              <a:chOff x="-161312" y="-173889"/>
              <a:chExt cx="6835244" cy="1091464"/>
            </a:xfrm>
          </p:grpSpPr>
          <p:pic>
            <p:nvPicPr>
              <p:cNvPr id="28" name="图片 27"/>
              <p:cNvPicPr>
                <a:picLocks noChangeAspect="1"/>
              </p:cNvPicPr>
              <p:nvPr/>
            </p:nvPicPr>
            <p:blipFill>
              <a:blip r:embed="rId3" cstate="print"/>
              <a:stretch>
                <a:fillRect/>
              </a:stretch>
            </p:blipFill>
            <p:spPr>
              <a:xfrm>
                <a:off x="-161312" y="-173889"/>
                <a:ext cx="1193210" cy="1091464"/>
              </a:xfrm>
              <a:prstGeom prst="rect">
                <a:avLst/>
              </a:prstGeom>
            </p:spPr>
          </p:pic>
          <p:sp>
            <p:nvSpPr>
              <p:cNvPr id="30" name="文本框 29"/>
              <p:cNvSpPr txBox="1"/>
              <p:nvPr/>
            </p:nvSpPr>
            <p:spPr>
              <a:xfrm>
                <a:off x="779160" y="171775"/>
                <a:ext cx="5894772" cy="58477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腾祥嘉丽纤圆繁" panose="01010104010101010101" pitchFamily="2" charset="-122"/>
                    <a:ea typeface="腾祥嘉丽纤圆繁" panose="01010104010101010101" pitchFamily="2" charset="-122"/>
                    <a:cs typeface="+mn-cs"/>
                  </a:rPr>
                  <a:t>1.</a:t>
                </a:r>
                <a:r>
                  <a:rPr kumimoji="0" lang="zh-CN" altLang="en-US" sz="3200" b="1" i="0" u="none" strike="noStrike" kern="1200" cap="none" spc="0" normalizeH="0" baseline="0" noProof="0" dirty="0">
                    <a:ln>
                      <a:noFill/>
                    </a:ln>
                    <a:solidFill>
                      <a:prstClr val="black"/>
                    </a:solidFill>
                    <a:effectLst/>
                    <a:uLnTx/>
                    <a:uFillTx/>
                    <a:latin typeface="腾祥嘉丽纤圆繁" panose="01010104010101010101" pitchFamily="2" charset="-122"/>
                    <a:ea typeface="腾祥嘉丽纤圆繁" panose="01010104010101010101" pitchFamily="2" charset="-122"/>
                    <a:cs typeface="+mn-cs"/>
                  </a:rPr>
                  <a:t> </a:t>
                </a:r>
                <a:r>
                  <a:rPr kumimoji="0" lang="en" altLang="zh-CN" sz="3200" b="1" i="0" u="none" strike="noStrike" kern="1200" cap="none" spc="0" normalizeH="0" baseline="0" noProof="0" dirty="0">
                    <a:ln>
                      <a:noFill/>
                    </a:ln>
                    <a:solidFill>
                      <a:prstClr val="black"/>
                    </a:solidFill>
                    <a:effectLst/>
                    <a:uLnTx/>
                    <a:uFillTx/>
                    <a:latin typeface="腾祥嘉丽纤圆繁" panose="01010104010101010101" pitchFamily="2" charset="-122"/>
                    <a:ea typeface="腾祥嘉丽纤圆繁" panose="01010104010101010101" pitchFamily="2" charset="-122"/>
                    <a:cs typeface="+mn-cs"/>
                  </a:rPr>
                  <a:t>Estimation of a constant </a:t>
                </a:r>
              </a:p>
            </p:txBody>
          </p:sp>
          <p:cxnSp>
            <p:nvCxnSpPr>
              <p:cNvPr id="31" name="直接连接符 30"/>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445" name="直接连接符 444"/>
            <p:cNvCxnSpPr/>
            <p:nvPr/>
          </p:nvCxnSpPr>
          <p:spPr>
            <a:xfrm flipH="1">
              <a:off x="-22679" y="781050"/>
              <a:ext cx="2095500"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 name="文本框 1">
            <a:extLst>
              <a:ext uri="{FF2B5EF4-FFF2-40B4-BE49-F238E27FC236}">
                <a16:creationId xmlns:a16="http://schemas.microsoft.com/office/drawing/2014/main" id="{D015F65C-2EE0-4F4F-904C-A98FED37B8E3}"/>
              </a:ext>
            </a:extLst>
          </p:cNvPr>
          <p:cNvSpPr txBox="1"/>
          <p:nvPr/>
        </p:nvSpPr>
        <p:spPr>
          <a:xfrm>
            <a:off x="568584" y="983346"/>
            <a:ext cx="9946954" cy="677108"/>
          </a:xfrm>
          <a:prstGeom prst="rect">
            <a:avLst/>
          </a:prstGeom>
          <a:noFill/>
        </p:spPr>
        <p:txBody>
          <a:bodyPr wrap="none" rtlCol="0">
            <a:spAutoFit/>
          </a:bodyPr>
          <a:lstStyle/>
          <a:p>
            <a:r>
              <a:rPr lang="en" altLang="zh-CN" sz="2000" dirty="0"/>
              <a:t>how to estimate a constant on the basis of several noisy measurements of that constant. </a:t>
            </a:r>
          </a:p>
          <a:p>
            <a:endParaRPr kumimoji="1" lang="zh-CN" altLang="en-US" dirty="0"/>
          </a:p>
        </p:txBody>
      </p:sp>
      <p:pic>
        <p:nvPicPr>
          <p:cNvPr id="6" name="图片 5" descr="文本&#10;&#10;描述已自动生成">
            <a:extLst>
              <a:ext uri="{FF2B5EF4-FFF2-40B4-BE49-F238E27FC236}">
                <a16:creationId xmlns:a16="http://schemas.microsoft.com/office/drawing/2014/main" id="{55C6B7BF-D10A-C542-A117-CC3AEB807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9100" y="1790700"/>
            <a:ext cx="8813800" cy="3276600"/>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2EB8108-F9D2-0D4E-8864-0FC411DCF3A7}"/>
                  </a:ext>
                </a:extLst>
              </p:cNvPr>
              <p:cNvSpPr txBox="1"/>
              <p:nvPr/>
            </p:nvSpPr>
            <p:spPr>
              <a:xfrm>
                <a:off x="568584" y="5511800"/>
                <a:ext cx="4003416" cy="646331"/>
              </a:xfrm>
              <a:prstGeom prst="rect">
                <a:avLst/>
              </a:prstGeom>
              <a:noFill/>
            </p:spPr>
            <p:txBody>
              <a:bodyPr wrap="square" rtlCol="0">
                <a:spAutoFit/>
              </a:bodyPr>
              <a:lstStyle/>
              <a:p>
                <a14:m>
                  <m:oMath xmlns:m="http://schemas.openxmlformats.org/officeDocument/2006/math">
                    <m:r>
                      <a:rPr lang="en" altLang="zh-CN" b="1" i="1" smtClean="0">
                        <a:latin typeface="Cambria Math" panose="02040503050406030204" pitchFamily="18" charset="0"/>
                        <a:ea typeface="Cambria Math" panose="02040503050406030204" pitchFamily="18" charset="0"/>
                      </a:rPr>
                      <m:t>∈</m:t>
                    </m:r>
                    <m:r>
                      <m:rPr>
                        <m:sty m:val="p"/>
                      </m:rPr>
                      <a:rPr lang="en" altLang="zh-CN" b="1" i="1" baseline="-25000">
                        <a:latin typeface="Cambria Math" panose="02040503050406030204" pitchFamily="18" charset="0"/>
                        <a:ea typeface="Cambria Math" panose="02040503050406030204" pitchFamily="18" charset="0"/>
                      </a:rPr>
                      <m:t>t</m:t>
                    </m:r>
                  </m:oMath>
                </a14:m>
                <a:r>
                  <a:rPr lang="en" altLang="zh-CN" b="1" dirty="0"/>
                  <a:t> </a:t>
                </a:r>
                <a:r>
                  <a:rPr lang="en" altLang="zh-CN" dirty="0"/>
                  <a:t>is called the measurement residual. </a:t>
                </a:r>
              </a:p>
              <a:p>
                <a:endParaRPr kumimoji="1" lang="zh-CN" altLang="en-US" dirty="0"/>
              </a:p>
            </p:txBody>
          </p:sp>
        </mc:Choice>
        <mc:Fallback xmlns="">
          <p:sp>
            <p:nvSpPr>
              <p:cNvPr id="7" name="文本框 6">
                <a:extLst>
                  <a:ext uri="{FF2B5EF4-FFF2-40B4-BE49-F238E27FC236}">
                    <a16:creationId xmlns:a16="http://schemas.microsoft.com/office/drawing/2014/main" id="{B2EB8108-F9D2-0D4E-8864-0FC411DCF3A7}"/>
                  </a:ext>
                </a:extLst>
              </p:cNvPr>
              <p:cNvSpPr txBox="1">
                <a:spLocks noRot="1" noChangeAspect="1" noMove="1" noResize="1" noEditPoints="1" noAdjustHandles="1" noChangeArrowheads="1" noChangeShapeType="1" noTextEdit="1"/>
              </p:cNvSpPr>
              <p:nvPr/>
            </p:nvSpPr>
            <p:spPr>
              <a:xfrm>
                <a:off x="568584" y="5511800"/>
                <a:ext cx="4003416" cy="646331"/>
              </a:xfrm>
              <a:prstGeom prst="rect">
                <a:avLst/>
              </a:prstGeom>
              <a:blipFill>
                <a:blip r:embed="rId5"/>
                <a:stretch>
                  <a:fillRect t="-1923" r="-126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15000087"/>
      </p:ext>
    </p:extLst>
  </p:cSld>
  <p:clrMapOvr>
    <a:masterClrMapping/>
  </p:clrMapOvr>
  <mc:AlternateContent xmlns:mc="http://schemas.openxmlformats.org/markup-compatibility/2006" xmlns:p14="http://schemas.microsoft.com/office/powerpoint/2010/main">
    <mc:Choice Requires="p14">
      <p:transition spd="slow" advTm="4000">
        <p14:ripple/>
      </p:transition>
    </mc:Choice>
    <mc:Fallback xmlns="">
      <p:transition spd="slow" advTm="4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14:bounceEnd="38000">
                                          <p:cBhvr additive="base">
                                            <p:cTn id="7" dur="500" fill="hold"/>
                                            <p:tgtEl>
                                              <p:spTgt spid="446"/>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4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cBhvr additive="base">
                                            <p:cTn id="7" dur="500" fill="hold"/>
                                            <p:tgtEl>
                                              <p:spTgt spid="446"/>
                                            </p:tgtEl>
                                            <p:attrNameLst>
                                              <p:attrName>ppt_x</p:attrName>
                                            </p:attrNameLst>
                                          </p:cBhvr>
                                          <p:tavLst>
                                            <p:tav tm="0">
                                              <p:val>
                                                <p:strVal val="0-#ppt_w/2"/>
                                              </p:val>
                                            </p:tav>
                                            <p:tav tm="100000">
                                              <p:val>
                                                <p:strVal val="#ppt_x"/>
                                              </p:val>
                                            </p:tav>
                                          </p:tavLst>
                                        </p:anim>
                                        <p:anim calcmode="lin" valueType="num">
                                          <p:cBhvr additive="base">
                                            <p:cTn id="8" dur="500" fill="hold"/>
                                            <p:tgtEl>
                                              <p:spTgt spid="446"/>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p:cTn id="11" dur="300" fill="hold"/>
                                            <p:tgtEl>
                                              <p:spTgt spid="14"/>
                                            </p:tgtEl>
                                            <p:attrNameLst>
                                              <p:attrName>ppt_w</p:attrName>
                                            </p:attrNameLst>
                                          </p:cBhvr>
                                          <p:tavLst>
                                            <p:tav tm="0">
                                              <p:val>
                                                <p:fltVal val="0"/>
                                              </p:val>
                                            </p:tav>
                                            <p:tav tm="100000">
                                              <p:val>
                                                <p:strVal val="#ppt_w"/>
                                              </p:val>
                                            </p:tav>
                                          </p:tavLst>
                                        </p:anim>
                                        <p:anim calcmode="lin" valueType="num">
                                          <p:cBhvr>
                                            <p:cTn id="12" dur="300" fill="hold"/>
                                            <p:tgtEl>
                                              <p:spTgt spid="14"/>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550"/>
                                      </p:stCondLst>
                                      <p:childTnLst>
                                        <p:animScale>
                                          <p:cBhvr>
                                            <p:cTn id="14" dur="150" fill="hold"/>
                                            <p:tgtEl>
                                              <p:spTgt spid="14"/>
                                            </p:tgtEl>
                                          </p:cBhvr>
                                          <p:by x="110000" y="110000"/>
                                        </p:animScale>
                                      </p:childTnLst>
                                    </p:cTn>
                                  </p:par>
                                  <p:par>
                                    <p:cTn id="15" presetID="23" presetClass="entr" presetSubtype="16" fill="hold" nodeType="withEffect">
                                      <p:stCondLst>
                                        <p:cond delay="550"/>
                                      </p:stCondLst>
                                      <p:childTnLst>
                                        <p:set>
                                          <p:cBhvr>
                                            <p:cTn id="16" dur="1" fill="hold">
                                              <p:stCondLst>
                                                <p:cond delay="0"/>
                                              </p:stCondLst>
                                            </p:cTn>
                                            <p:tgtEl>
                                              <p:spTgt spid="437"/>
                                            </p:tgtEl>
                                            <p:attrNameLst>
                                              <p:attrName>style.visibility</p:attrName>
                                            </p:attrNameLst>
                                          </p:cBhvr>
                                          <p:to>
                                            <p:strVal val="visible"/>
                                          </p:to>
                                        </p:set>
                                        <p:anim calcmode="lin" valueType="num">
                                          <p:cBhvr>
                                            <p:cTn id="17" dur="200" fill="hold"/>
                                            <p:tgtEl>
                                              <p:spTgt spid="437"/>
                                            </p:tgtEl>
                                            <p:attrNameLst>
                                              <p:attrName>ppt_w</p:attrName>
                                            </p:attrNameLst>
                                          </p:cBhvr>
                                          <p:tavLst>
                                            <p:tav tm="0">
                                              <p:val>
                                                <p:fltVal val="0"/>
                                              </p:val>
                                            </p:tav>
                                            <p:tav tm="100000">
                                              <p:val>
                                                <p:strVal val="#ppt_w"/>
                                              </p:val>
                                            </p:tav>
                                          </p:tavLst>
                                        </p:anim>
                                        <p:anim calcmode="lin" valueType="num">
                                          <p:cBhvr>
                                            <p:cTn id="18" dur="200" fill="hold"/>
                                            <p:tgtEl>
                                              <p:spTgt spid="437"/>
                                            </p:tgtEl>
                                            <p:attrNameLst>
                                              <p:attrName>ppt_h</p:attrName>
                                            </p:attrNameLst>
                                          </p:cBhvr>
                                          <p:tavLst>
                                            <p:tav tm="0">
                                              <p:val>
                                                <p:fltVal val="0"/>
                                              </p:val>
                                            </p:tav>
                                            <p:tav tm="100000">
                                              <p:val>
                                                <p:strVal val="#ppt_h"/>
                                              </p:val>
                                            </p:tav>
                                          </p:tavLst>
                                        </p:anim>
                                      </p:childTnLst>
                                    </p:cTn>
                                  </p:par>
                                  <p:par>
                                    <p:cTn id="19" presetID="6" presetClass="emph" presetSubtype="0" autoRev="1" fill="hold" nodeType="withEffect">
                                      <p:stCondLst>
                                        <p:cond delay="800"/>
                                      </p:stCondLst>
                                      <p:childTnLst>
                                        <p:animScale>
                                          <p:cBhvr>
                                            <p:cTn id="20" dur="100" fill="hold"/>
                                            <p:tgtEl>
                                              <p:spTgt spid="437"/>
                                            </p:tgtEl>
                                          </p:cBhvr>
                                          <p:by x="110000" y="100000"/>
                                        </p:animScale>
                                      </p:childTnLst>
                                    </p:cTn>
                                  </p:par>
                                  <p:par>
                                    <p:cTn id="21" presetID="6" presetClass="emph" presetSubtype="0" autoRev="1" fill="hold" nodeType="withEffect">
                                      <p:stCondLst>
                                        <p:cond delay="1000"/>
                                      </p:stCondLst>
                                      <p:childTnLst>
                                        <p:animScale>
                                          <p:cBhvr>
                                            <p:cTn id="22" dur="100" fill="hold"/>
                                            <p:tgtEl>
                                              <p:spTgt spid="437"/>
                                            </p:tgtEl>
                                          </p:cBhvr>
                                          <p:by x="95000" y="100000"/>
                                        </p:animScale>
                                      </p:childTnLst>
                                    </p:cTn>
                                  </p:par>
                                  <p:par>
                                    <p:cTn id="23" presetID="2" presetClass="entr" presetSubtype="2" decel="100000" fill="hold" nodeType="withEffect">
                                      <p:stCondLst>
                                        <p:cond delay="1250"/>
                                      </p:stCondLst>
                                      <p:childTnLst>
                                        <p:set>
                                          <p:cBhvr>
                                            <p:cTn id="24" dur="1" fill="hold">
                                              <p:stCondLst>
                                                <p:cond delay="0"/>
                                              </p:stCondLst>
                                            </p:cTn>
                                            <p:tgtEl>
                                              <p:spTgt spid="432"/>
                                            </p:tgtEl>
                                            <p:attrNameLst>
                                              <p:attrName>style.visibility</p:attrName>
                                            </p:attrNameLst>
                                          </p:cBhvr>
                                          <p:to>
                                            <p:strVal val="visible"/>
                                          </p:to>
                                        </p:set>
                                        <p:anim calcmode="lin" valueType="num">
                                          <p:cBhvr additive="base">
                                            <p:cTn id="25" dur="500" fill="hold"/>
                                            <p:tgtEl>
                                              <p:spTgt spid="432"/>
                                            </p:tgtEl>
                                            <p:attrNameLst>
                                              <p:attrName>ppt_x</p:attrName>
                                            </p:attrNameLst>
                                          </p:cBhvr>
                                          <p:tavLst>
                                            <p:tav tm="0">
                                              <p:val>
                                                <p:strVal val="1+#ppt_w/2"/>
                                              </p:val>
                                            </p:tav>
                                            <p:tav tm="100000">
                                              <p:val>
                                                <p:strVal val="#ppt_x"/>
                                              </p:val>
                                            </p:tav>
                                          </p:tavLst>
                                        </p:anim>
                                        <p:anim calcmode="lin" valueType="num">
                                          <p:cBhvr additive="base">
                                            <p:cTn id="26" dur="500" fill="hold"/>
                                            <p:tgtEl>
                                              <p:spTgt spid="432"/>
                                            </p:tgtEl>
                                            <p:attrNameLst>
                                              <p:attrName>ppt_y</p:attrName>
                                            </p:attrNameLst>
                                          </p:cBhvr>
                                          <p:tavLst>
                                            <p:tav tm="0">
                                              <p:val>
                                                <p:strVal val="#ppt_y"/>
                                              </p:val>
                                            </p:tav>
                                            <p:tav tm="100000">
                                              <p:val>
                                                <p:strVal val="#ppt_y"/>
                                              </p:val>
                                            </p:tav>
                                          </p:tavLst>
                                        </p:anim>
                                      </p:childTnLst>
                                    </p:cTn>
                                  </p:par>
                                  <p:par>
                                    <p:cTn id="27" presetID="2" presetClass="entr" presetSubtype="8" decel="100000" fill="hold" nodeType="withEffect">
                                      <p:stCondLst>
                                        <p:cond delay="1400"/>
                                      </p:stCondLst>
                                      <p:childTnLst>
                                        <p:set>
                                          <p:cBhvr>
                                            <p:cTn id="28" dur="1" fill="hold">
                                              <p:stCondLst>
                                                <p:cond delay="0"/>
                                              </p:stCondLst>
                                            </p:cTn>
                                            <p:tgtEl>
                                              <p:spTgt spid="433"/>
                                            </p:tgtEl>
                                            <p:attrNameLst>
                                              <p:attrName>style.visibility</p:attrName>
                                            </p:attrNameLst>
                                          </p:cBhvr>
                                          <p:to>
                                            <p:strVal val="visible"/>
                                          </p:to>
                                        </p:set>
                                        <p:anim calcmode="lin" valueType="num">
                                          <p:cBhvr additive="base">
                                            <p:cTn id="29" dur="500" fill="hold"/>
                                            <p:tgtEl>
                                              <p:spTgt spid="433"/>
                                            </p:tgtEl>
                                            <p:attrNameLst>
                                              <p:attrName>ppt_x</p:attrName>
                                            </p:attrNameLst>
                                          </p:cBhvr>
                                          <p:tavLst>
                                            <p:tav tm="0">
                                              <p:val>
                                                <p:strVal val="0-#ppt_w/2"/>
                                              </p:val>
                                            </p:tav>
                                            <p:tav tm="100000">
                                              <p:val>
                                                <p:strVal val="#ppt_x"/>
                                              </p:val>
                                            </p:tav>
                                          </p:tavLst>
                                        </p:anim>
                                        <p:anim calcmode="lin" valueType="num">
                                          <p:cBhvr additive="base">
                                            <p:cTn id="30" dur="500" fill="hold"/>
                                            <p:tgtEl>
                                              <p:spTgt spid="433"/>
                                            </p:tgtEl>
                                            <p:attrNameLst>
                                              <p:attrName>ppt_y</p:attrName>
                                            </p:attrNameLst>
                                          </p:cBhvr>
                                          <p:tavLst>
                                            <p:tav tm="0">
                                              <p:val>
                                                <p:strVal val="#ppt_y"/>
                                              </p:val>
                                            </p:tav>
                                            <p:tav tm="100000">
                                              <p:val>
                                                <p:strVal val="#ppt_y"/>
                                              </p:val>
                                            </p:tav>
                                          </p:tavLst>
                                        </p:anim>
                                      </p:childTnLst>
                                    </p:cTn>
                                  </p:par>
                                  <p:par>
                                    <p:cTn id="31" presetID="2" presetClass="entr" presetSubtype="2" decel="100000" fill="hold" nodeType="withEffect">
                                      <p:stCondLst>
                                        <p:cond delay="1500"/>
                                      </p:stCondLst>
                                      <p:childTnLst>
                                        <p:set>
                                          <p:cBhvr>
                                            <p:cTn id="32" dur="1" fill="hold">
                                              <p:stCondLst>
                                                <p:cond delay="0"/>
                                              </p:stCondLst>
                                            </p:cTn>
                                            <p:tgtEl>
                                              <p:spTgt spid="435"/>
                                            </p:tgtEl>
                                            <p:attrNameLst>
                                              <p:attrName>style.visibility</p:attrName>
                                            </p:attrNameLst>
                                          </p:cBhvr>
                                          <p:to>
                                            <p:strVal val="visible"/>
                                          </p:to>
                                        </p:set>
                                        <p:anim calcmode="lin" valueType="num">
                                          <p:cBhvr additive="base">
                                            <p:cTn id="33" dur="500" fill="hold"/>
                                            <p:tgtEl>
                                              <p:spTgt spid="435"/>
                                            </p:tgtEl>
                                            <p:attrNameLst>
                                              <p:attrName>ppt_x</p:attrName>
                                            </p:attrNameLst>
                                          </p:cBhvr>
                                          <p:tavLst>
                                            <p:tav tm="0">
                                              <p:val>
                                                <p:strVal val="1+#ppt_w/2"/>
                                              </p:val>
                                            </p:tav>
                                            <p:tav tm="100000">
                                              <p:val>
                                                <p:strVal val="#ppt_x"/>
                                              </p:val>
                                            </p:tav>
                                          </p:tavLst>
                                        </p:anim>
                                        <p:anim calcmode="lin" valueType="num">
                                          <p:cBhvr additive="base">
                                            <p:cTn id="34" dur="500" fill="hold"/>
                                            <p:tgtEl>
                                              <p:spTgt spid="435"/>
                                            </p:tgtEl>
                                            <p:attrNameLst>
                                              <p:attrName>ppt_y</p:attrName>
                                            </p:attrNameLst>
                                          </p:cBhvr>
                                          <p:tavLst>
                                            <p:tav tm="0">
                                              <p:val>
                                                <p:strVal val="#ppt_y"/>
                                              </p:val>
                                            </p:tav>
                                            <p:tav tm="100000">
                                              <p:val>
                                                <p:strVal val="#ppt_y"/>
                                              </p:val>
                                            </p:tav>
                                          </p:tavLst>
                                        </p:anim>
                                      </p:childTnLst>
                                    </p:cTn>
                                  </p:par>
                                  <p:par>
                                    <p:cTn id="35" presetID="2" presetClass="entr" presetSubtype="8" decel="100000" fill="hold" nodeType="withEffect">
                                      <p:stCondLst>
                                        <p:cond delay="1600"/>
                                      </p:stCondLst>
                                      <p:childTnLst>
                                        <p:set>
                                          <p:cBhvr>
                                            <p:cTn id="36" dur="1" fill="hold">
                                              <p:stCondLst>
                                                <p:cond delay="0"/>
                                              </p:stCondLst>
                                            </p:cTn>
                                            <p:tgtEl>
                                              <p:spTgt spid="434"/>
                                            </p:tgtEl>
                                            <p:attrNameLst>
                                              <p:attrName>style.visibility</p:attrName>
                                            </p:attrNameLst>
                                          </p:cBhvr>
                                          <p:to>
                                            <p:strVal val="visible"/>
                                          </p:to>
                                        </p:set>
                                        <p:anim calcmode="lin" valueType="num">
                                          <p:cBhvr additive="base">
                                            <p:cTn id="37" dur="500" fill="hold"/>
                                            <p:tgtEl>
                                              <p:spTgt spid="434"/>
                                            </p:tgtEl>
                                            <p:attrNameLst>
                                              <p:attrName>ppt_x</p:attrName>
                                            </p:attrNameLst>
                                          </p:cBhvr>
                                          <p:tavLst>
                                            <p:tav tm="0">
                                              <p:val>
                                                <p:strVal val="0-#ppt_w/2"/>
                                              </p:val>
                                            </p:tav>
                                            <p:tav tm="100000">
                                              <p:val>
                                                <p:strVal val="#ppt_x"/>
                                              </p:val>
                                            </p:tav>
                                          </p:tavLst>
                                        </p:anim>
                                        <p:anim calcmode="lin" valueType="num">
                                          <p:cBhvr additive="base">
                                            <p:cTn id="38" dur="500" fill="hold"/>
                                            <p:tgtEl>
                                              <p:spTgt spid="434"/>
                                            </p:tgtEl>
                                            <p:attrNameLst>
                                              <p:attrName>ppt_y</p:attrName>
                                            </p:attrNameLst>
                                          </p:cBhvr>
                                          <p:tavLst>
                                            <p:tav tm="0">
                                              <p:val>
                                                <p:strVal val="#ppt_y"/>
                                              </p:val>
                                            </p:tav>
                                            <p:tav tm="100000">
                                              <p:val>
                                                <p:strVal val="#ppt_y"/>
                                              </p:val>
                                            </p:tav>
                                          </p:tavLst>
                                        </p:anim>
                                      </p:childTnLst>
                                    </p:cTn>
                                  </p:par>
                                  <p:par>
                                    <p:cTn id="39" presetID="49" presetClass="entr" presetSubtype="0" decel="100000" fill="hold" nodeType="withEffect">
                                      <p:stCondLst>
                                        <p:cond delay="1000"/>
                                      </p:stCondLst>
                                      <p:childTnLst>
                                        <p:set>
                                          <p:cBhvr>
                                            <p:cTn id="40" dur="1" fill="hold">
                                              <p:stCondLst>
                                                <p:cond delay="0"/>
                                              </p:stCondLst>
                                            </p:cTn>
                                            <p:tgtEl>
                                              <p:spTgt spid="443"/>
                                            </p:tgtEl>
                                            <p:attrNameLst>
                                              <p:attrName>style.visibility</p:attrName>
                                            </p:attrNameLst>
                                          </p:cBhvr>
                                          <p:to>
                                            <p:strVal val="visible"/>
                                          </p:to>
                                        </p:set>
                                        <p:anim calcmode="lin" valueType="num">
                                          <p:cBhvr>
                                            <p:cTn id="41" dur="500" fill="hold"/>
                                            <p:tgtEl>
                                              <p:spTgt spid="443"/>
                                            </p:tgtEl>
                                            <p:attrNameLst>
                                              <p:attrName>ppt_w</p:attrName>
                                            </p:attrNameLst>
                                          </p:cBhvr>
                                          <p:tavLst>
                                            <p:tav tm="0">
                                              <p:val>
                                                <p:fltVal val="0"/>
                                              </p:val>
                                            </p:tav>
                                            <p:tav tm="100000">
                                              <p:val>
                                                <p:strVal val="#ppt_w"/>
                                              </p:val>
                                            </p:tav>
                                          </p:tavLst>
                                        </p:anim>
                                        <p:anim calcmode="lin" valueType="num">
                                          <p:cBhvr>
                                            <p:cTn id="42" dur="500" fill="hold"/>
                                            <p:tgtEl>
                                              <p:spTgt spid="443"/>
                                            </p:tgtEl>
                                            <p:attrNameLst>
                                              <p:attrName>ppt_h</p:attrName>
                                            </p:attrNameLst>
                                          </p:cBhvr>
                                          <p:tavLst>
                                            <p:tav tm="0">
                                              <p:val>
                                                <p:fltVal val="0"/>
                                              </p:val>
                                            </p:tav>
                                            <p:tav tm="100000">
                                              <p:val>
                                                <p:strVal val="#ppt_h"/>
                                              </p:val>
                                            </p:tav>
                                          </p:tavLst>
                                        </p:anim>
                                        <p:anim calcmode="lin" valueType="num">
                                          <p:cBhvr>
                                            <p:cTn id="43" dur="500" fill="hold"/>
                                            <p:tgtEl>
                                              <p:spTgt spid="443"/>
                                            </p:tgtEl>
                                            <p:attrNameLst>
                                              <p:attrName>style.rotation</p:attrName>
                                            </p:attrNameLst>
                                          </p:cBhvr>
                                          <p:tavLst>
                                            <p:tav tm="0">
                                              <p:val>
                                                <p:fltVal val="360"/>
                                              </p:val>
                                            </p:tav>
                                            <p:tav tm="100000">
                                              <p:val>
                                                <p:fltVal val="0"/>
                                              </p:val>
                                            </p:tav>
                                          </p:tavLst>
                                        </p:anim>
                                        <p:animEffect transition="in" filter="fade">
                                          <p:cBhvr>
                                            <p:cTn id="44" dur="500"/>
                                            <p:tgtEl>
                                              <p:spTgt spid="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alphaModFix amt="0"/>
            <a:lum/>
          </a:blip>
          <a:srcRect/>
          <a:stretch>
            <a:fillRect/>
          </a:stretch>
        </a:blipFill>
        <a:effectLst/>
      </p:bgPr>
    </p:bg>
    <p:spTree>
      <p:nvGrpSpPr>
        <p:cNvPr id="1" name=""/>
        <p:cNvGrpSpPr/>
        <p:nvPr/>
      </p:nvGrpSpPr>
      <p:grpSpPr>
        <a:xfrm>
          <a:off x="0" y="0"/>
          <a:ext cx="0" cy="0"/>
          <a:chOff x="0" y="0"/>
          <a:chExt cx="0" cy="0"/>
        </a:xfrm>
      </p:grpSpPr>
      <p:grpSp>
        <p:nvGrpSpPr>
          <p:cNvPr id="446" name="组合 445"/>
          <p:cNvGrpSpPr/>
          <p:nvPr/>
        </p:nvGrpSpPr>
        <p:grpSpPr>
          <a:xfrm>
            <a:off x="-161312" y="-173889"/>
            <a:ext cx="6835244" cy="1091464"/>
            <a:chOff x="-161312" y="-173889"/>
            <a:chExt cx="6835244" cy="1091464"/>
          </a:xfrm>
        </p:grpSpPr>
        <p:grpSp>
          <p:nvGrpSpPr>
            <p:cNvPr id="436" name="组合 435"/>
            <p:cNvGrpSpPr/>
            <p:nvPr/>
          </p:nvGrpSpPr>
          <p:grpSpPr>
            <a:xfrm>
              <a:off x="-161312" y="-173889"/>
              <a:ext cx="6835244" cy="1091464"/>
              <a:chOff x="-161312" y="-173889"/>
              <a:chExt cx="6835244" cy="1091464"/>
            </a:xfrm>
          </p:grpSpPr>
          <p:pic>
            <p:nvPicPr>
              <p:cNvPr id="28" name="图片 27"/>
              <p:cNvPicPr>
                <a:picLocks noChangeAspect="1"/>
              </p:cNvPicPr>
              <p:nvPr/>
            </p:nvPicPr>
            <p:blipFill>
              <a:blip r:embed="rId3" cstate="print"/>
              <a:stretch>
                <a:fillRect/>
              </a:stretch>
            </p:blipFill>
            <p:spPr>
              <a:xfrm>
                <a:off x="-161312" y="-173889"/>
                <a:ext cx="1193210" cy="1091464"/>
              </a:xfrm>
              <a:prstGeom prst="rect">
                <a:avLst/>
              </a:prstGeom>
            </p:spPr>
          </p:pic>
          <p:sp>
            <p:nvSpPr>
              <p:cNvPr id="30" name="文本框 29"/>
              <p:cNvSpPr txBox="1"/>
              <p:nvPr/>
            </p:nvSpPr>
            <p:spPr>
              <a:xfrm>
                <a:off x="779160" y="171775"/>
                <a:ext cx="5894772" cy="584775"/>
              </a:xfrm>
              <a:prstGeom prst="rect">
                <a:avLst/>
              </a:prstGeom>
              <a:noFill/>
            </p:spPr>
            <p:txBody>
              <a:bodyPr wrap="square" rtlCol="0">
                <a:spAutoFit/>
              </a:bodyPr>
              <a:lstStyle/>
              <a:p>
                <a:pPr algn="dist"/>
                <a:r>
                  <a:rPr lang="en-US" altLang="zh-CN" sz="3200" b="1" dirty="0">
                    <a:latin typeface="腾祥嘉丽纤圆繁" panose="01010104010101010101" pitchFamily="2" charset="-122"/>
                    <a:ea typeface="腾祥嘉丽纤圆繁" panose="01010104010101010101" pitchFamily="2" charset="-122"/>
                  </a:rPr>
                  <a:t>1.</a:t>
                </a:r>
                <a:r>
                  <a:rPr lang="zh-CN" altLang="en-US" sz="3200" b="1" dirty="0">
                    <a:latin typeface="腾祥嘉丽纤圆繁" panose="01010104010101010101" pitchFamily="2" charset="-122"/>
                    <a:ea typeface="腾祥嘉丽纤圆繁" panose="01010104010101010101" pitchFamily="2" charset="-122"/>
                  </a:rPr>
                  <a:t> </a:t>
                </a:r>
                <a:r>
                  <a:rPr lang="en" altLang="zh-CN" sz="3200" b="1" dirty="0">
                    <a:latin typeface="腾祥嘉丽纤圆繁" panose="01010104010101010101" pitchFamily="2" charset="-122"/>
                    <a:ea typeface="腾祥嘉丽纤圆繁" panose="01010104010101010101" pitchFamily="2" charset="-122"/>
                  </a:rPr>
                  <a:t>Estimation of a constant </a:t>
                </a:r>
              </a:p>
            </p:txBody>
          </p:sp>
          <p:cxnSp>
            <p:nvCxnSpPr>
              <p:cNvPr id="31" name="直接连接符 30"/>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445" name="直接连接符 444"/>
            <p:cNvCxnSpPr/>
            <p:nvPr/>
          </p:nvCxnSpPr>
          <p:spPr>
            <a:xfrm flipH="1">
              <a:off x="-22679" y="781050"/>
              <a:ext cx="2095500"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9" name="图片 8" descr="图示&#10;&#10;低可信度描述已自动生成">
            <a:extLst>
              <a:ext uri="{FF2B5EF4-FFF2-40B4-BE49-F238E27FC236}">
                <a16:creationId xmlns:a16="http://schemas.microsoft.com/office/drawing/2014/main" id="{9FDFF6B2-3A7E-C443-9540-5DB9580E1F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8993" y="789564"/>
            <a:ext cx="3698013" cy="1068627"/>
          </a:xfrm>
          <a:prstGeom prst="rect">
            <a:avLst/>
          </a:prstGeom>
        </p:spPr>
      </p:pic>
      <p:pic>
        <p:nvPicPr>
          <p:cNvPr id="11" name="图片 10" descr="文本, 信件&#10;&#10;描述已自动生成">
            <a:extLst>
              <a:ext uri="{FF2B5EF4-FFF2-40B4-BE49-F238E27FC236}">
                <a16:creationId xmlns:a16="http://schemas.microsoft.com/office/drawing/2014/main" id="{A050096C-983D-0444-B265-875BFD9380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3000" y="3379955"/>
            <a:ext cx="5894772" cy="972783"/>
          </a:xfrm>
          <a:prstGeom prst="rect">
            <a:avLst/>
          </a:prstGeom>
        </p:spPr>
      </p:pic>
      <p:sp>
        <p:nvSpPr>
          <p:cNvPr id="12" name="下箭头 11">
            <a:extLst>
              <a:ext uri="{FF2B5EF4-FFF2-40B4-BE49-F238E27FC236}">
                <a16:creationId xmlns:a16="http://schemas.microsoft.com/office/drawing/2014/main" id="{EEB2C8EB-68D7-FC4B-9B00-CED3F643A427}"/>
              </a:ext>
            </a:extLst>
          </p:cNvPr>
          <p:cNvSpPr/>
          <p:nvPr/>
        </p:nvSpPr>
        <p:spPr>
          <a:xfrm>
            <a:off x="5226796" y="1891205"/>
            <a:ext cx="722408" cy="14557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 name="图片 15" descr="文本, 信件&#10;&#10;描述已自动生成">
            <a:extLst>
              <a:ext uri="{FF2B5EF4-FFF2-40B4-BE49-F238E27FC236}">
                <a16:creationId xmlns:a16="http://schemas.microsoft.com/office/drawing/2014/main" id="{CC9B8338-E5CD-6342-91F3-D77D759B6B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9200" y="4210132"/>
            <a:ext cx="7962900" cy="2603500"/>
          </a:xfrm>
          <a:prstGeom prst="rect">
            <a:avLst/>
          </a:prstGeom>
        </p:spPr>
      </p:pic>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5405AFC5-E218-3E47-B6FA-5844922E5085}"/>
                  </a:ext>
                </a:extLst>
              </p:cNvPr>
              <p:cNvSpPr txBox="1"/>
              <p:nvPr/>
            </p:nvSpPr>
            <p:spPr>
              <a:xfrm>
                <a:off x="6096000" y="2222500"/>
                <a:ext cx="4330700" cy="369332"/>
              </a:xfrm>
              <a:prstGeom prst="rect">
                <a:avLst/>
              </a:prstGeom>
              <a:noFill/>
            </p:spPr>
            <p:txBody>
              <a:bodyPr wrap="square" rtlCol="0">
                <a:spAutoFit/>
              </a:bodyPr>
              <a:lstStyle/>
              <a:p>
                <a:r>
                  <a:rPr kumimoji="1" lang="en-US" altLang="zh-CN" dirty="0"/>
                  <a:t>Replace</a:t>
                </a:r>
                <a:r>
                  <a:rPr kumimoji="1" lang="zh-CN" altLang="en-US" dirty="0"/>
                  <a:t> </a:t>
                </a:r>
                <a14:m>
                  <m:oMath xmlns:m="http://schemas.openxmlformats.org/officeDocument/2006/math">
                    <m:r>
                      <a:rPr lang="en" altLang="zh-CN" b="1" i="1">
                        <a:latin typeface="Cambria Math" panose="02040503050406030204" pitchFamily="18" charset="0"/>
                        <a:ea typeface="Cambria Math" panose="02040503050406030204" pitchFamily="18" charset="0"/>
                      </a:rPr>
                      <m:t>∈</m:t>
                    </m:r>
                  </m:oMath>
                </a14:m>
                <a:r>
                  <a:rPr kumimoji="1" lang="zh-CN" altLang="en-US" dirty="0"/>
                  <a:t> </a:t>
                </a:r>
              </a:p>
            </p:txBody>
          </p:sp>
        </mc:Choice>
        <mc:Fallback xmlns="">
          <p:sp>
            <p:nvSpPr>
              <p:cNvPr id="17" name="文本框 16">
                <a:extLst>
                  <a:ext uri="{FF2B5EF4-FFF2-40B4-BE49-F238E27FC236}">
                    <a16:creationId xmlns:a16="http://schemas.microsoft.com/office/drawing/2014/main" id="{5405AFC5-E218-3E47-B6FA-5844922E5085}"/>
                  </a:ext>
                </a:extLst>
              </p:cNvPr>
              <p:cNvSpPr txBox="1">
                <a:spLocks noRot="1" noChangeAspect="1" noMove="1" noResize="1" noEditPoints="1" noAdjustHandles="1" noChangeArrowheads="1" noChangeShapeType="1" noTextEdit="1"/>
              </p:cNvSpPr>
              <p:nvPr/>
            </p:nvSpPr>
            <p:spPr>
              <a:xfrm>
                <a:off x="6096000" y="2222500"/>
                <a:ext cx="4330700" cy="369332"/>
              </a:xfrm>
              <a:prstGeom prst="rect">
                <a:avLst/>
              </a:prstGeom>
              <a:blipFill>
                <a:blip r:embed="rId7"/>
                <a:stretch>
                  <a:fillRect l="-1173" t="-10000" b="-23333"/>
                </a:stretch>
              </a:blipFill>
            </p:spPr>
            <p:txBody>
              <a:bodyPr/>
              <a:lstStyle/>
              <a:p>
                <a:r>
                  <a:rPr lang="zh-CN" altLang="en-US">
                    <a:noFill/>
                  </a:rPr>
                  <a:t> </a:t>
                </a:r>
              </a:p>
            </p:txBody>
          </p:sp>
        </mc:Fallback>
      </mc:AlternateContent>
      <p:cxnSp>
        <p:nvCxnSpPr>
          <p:cNvPr id="20" name="直线箭头连接符 19">
            <a:extLst>
              <a:ext uri="{FF2B5EF4-FFF2-40B4-BE49-F238E27FC236}">
                <a16:creationId xmlns:a16="http://schemas.microsoft.com/office/drawing/2014/main" id="{A855C496-3448-2143-AA95-4C5908FE58D8}"/>
              </a:ext>
            </a:extLst>
          </p:cNvPr>
          <p:cNvCxnSpPr/>
          <p:nvPr/>
        </p:nvCxnSpPr>
        <p:spPr>
          <a:xfrm flipV="1">
            <a:off x="5949204" y="6068436"/>
            <a:ext cx="3651996" cy="48476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2" name="文本框 21">
            <a:extLst>
              <a:ext uri="{FF2B5EF4-FFF2-40B4-BE49-F238E27FC236}">
                <a16:creationId xmlns:a16="http://schemas.microsoft.com/office/drawing/2014/main" id="{116AC544-A81B-DB43-8B09-46001C7A6722}"/>
              </a:ext>
            </a:extLst>
          </p:cNvPr>
          <p:cNvSpPr txBox="1"/>
          <p:nvPr/>
        </p:nvSpPr>
        <p:spPr>
          <a:xfrm>
            <a:off x="9334500" y="4681090"/>
            <a:ext cx="2705100" cy="1477328"/>
          </a:xfrm>
          <a:prstGeom prst="rect">
            <a:avLst/>
          </a:prstGeom>
          <a:noFill/>
        </p:spPr>
        <p:txBody>
          <a:bodyPr wrap="square" rtlCol="0">
            <a:spAutoFit/>
          </a:bodyPr>
          <a:lstStyle/>
          <a:p>
            <a:pPr algn="just"/>
            <a:r>
              <a:rPr lang="en" altLang="zh-CN" dirty="0"/>
              <a:t>Where</a:t>
            </a:r>
            <a:r>
              <a:rPr lang="zh-CN" altLang="en-US" dirty="0"/>
              <a:t> </a:t>
            </a:r>
            <a:r>
              <a:rPr lang="en" altLang="zh-CN" dirty="0"/>
              <a:t>H</a:t>
            </a:r>
            <a:r>
              <a:rPr lang="en" altLang="zh-CN" baseline="30000" dirty="0"/>
              <a:t>L</a:t>
            </a:r>
            <a:r>
              <a:rPr lang="en" altLang="zh-CN" i="1" dirty="0"/>
              <a:t>,</a:t>
            </a:r>
            <a:r>
              <a:rPr lang="zh-CN" altLang="en-US" i="1" dirty="0"/>
              <a:t> </a:t>
            </a:r>
            <a:r>
              <a:rPr lang="en" altLang="zh-CN" dirty="0"/>
              <a:t>the</a:t>
            </a:r>
            <a:r>
              <a:rPr lang="zh-CN" altLang="en-US" dirty="0"/>
              <a:t> </a:t>
            </a:r>
            <a:r>
              <a:rPr lang="en" altLang="zh-CN" dirty="0"/>
              <a:t>left</a:t>
            </a:r>
            <a:r>
              <a:rPr lang="zh-CN" altLang="en-US" dirty="0"/>
              <a:t> </a:t>
            </a:r>
            <a:r>
              <a:rPr lang="en" altLang="zh-CN" dirty="0"/>
              <a:t>pseudo</a:t>
            </a:r>
            <a:r>
              <a:rPr lang="zh-CN" altLang="en-US" dirty="0"/>
              <a:t> </a:t>
            </a:r>
            <a:r>
              <a:rPr lang="en" altLang="zh-CN" dirty="0"/>
              <a:t>inverse</a:t>
            </a:r>
            <a:r>
              <a:rPr lang="zh-CN" altLang="en-US" dirty="0"/>
              <a:t> </a:t>
            </a:r>
            <a:r>
              <a:rPr lang="en" altLang="zh-CN" dirty="0"/>
              <a:t>of</a:t>
            </a:r>
            <a:r>
              <a:rPr lang="zh-CN" altLang="en-US" dirty="0"/>
              <a:t> </a:t>
            </a:r>
            <a:r>
              <a:rPr lang="en" altLang="zh-CN" dirty="0"/>
              <a:t>H</a:t>
            </a:r>
            <a:r>
              <a:rPr lang="en" altLang="zh-CN" i="1" dirty="0"/>
              <a:t>,</a:t>
            </a:r>
            <a:r>
              <a:rPr lang="zh-CN" altLang="en-US" i="1" dirty="0"/>
              <a:t> </a:t>
            </a:r>
            <a:r>
              <a:rPr lang="en" altLang="zh-CN" dirty="0"/>
              <a:t>exists</a:t>
            </a:r>
            <a:r>
              <a:rPr lang="zh-CN" altLang="en-US" dirty="0"/>
              <a:t> </a:t>
            </a:r>
            <a:r>
              <a:rPr lang="en" altLang="zh-CN" dirty="0"/>
              <a:t>if</a:t>
            </a:r>
            <a:r>
              <a:rPr lang="zh-CN" altLang="en-US" dirty="0"/>
              <a:t> </a:t>
            </a:r>
            <a:r>
              <a:rPr lang="en-US" altLang="zh-CN" dirty="0"/>
              <a:t>k</a:t>
            </a:r>
            <a:r>
              <a:rPr lang="zh-CN" altLang="en-US" dirty="0"/>
              <a:t>≥</a:t>
            </a:r>
            <a:r>
              <a:rPr lang="en" altLang="zh-CN" dirty="0"/>
              <a:t>n</a:t>
            </a:r>
            <a:r>
              <a:rPr lang="zh-CN" altLang="en-US" dirty="0"/>
              <a:t> </a:t>
            </a:r>
            <a:r>
              <a:rPr lang="en" altLang="zh-CN" dirty="0"/>
              <a:t>and</a:t>
            </a:r>
            <a:r>
              <a:rPr lang="zh-CN" altLang="en-US" dirty="0"/>
              <a:t> </a:t>
            </a:r>
            <a:r>
              <a:rPr lang="en" altLang="zh-CN" dirty="0"/>
              <a:t>H is</a:t>
            </a:r>
            <a:r>
              <a:rPr lang="zh-CN" altLang="en-US" dirty="0"/>
              <a:t> </a:t>
            </a:r>
            <a:r>
              <a:rPr lang="en" altLang="zh-CN" dirty="0"/>
              <a:t>full</a:t>
            </a:r>
            <a:r>
              <a:rPr lang="zh-CN" altLang="en-US" dirty="0"/>
              <a:t> </a:t>
            </a:r>
            <a:r>
              <a:rPr lang="en" altLang="zh-CN" dirty="0"/>
              <a:t>rank. </a:t>
            </a:r>
          </a:p>
          <a:p>
            <a:endParaRPr kumimoji="1" lang="zh-CN" altLang="en-US" dirty="0"/>
          </a:p>
        </p:txBody>
      </p:sp>
    </p:spTree>
  </p:cSld>
  <p:clrMapOvr>
    <a:masterClrMapping/>
  </p:clrMapOvr>
  <mc:AlternateContent xmlns:mc="http://schemas.openxmlformats.org/markup-compatibility/2006" xmlns:p14="http://schemas.microsoft.com/office/powerpoint/2010/main">
    <mc:Choice Requires="p14">
      <p:transition spd="slow" advTm="4000">
        <p14:ripple/>
      </p:transition>
    </mc:Choice>
    <mc:Fallback xmlns="">
      <p:transition spd="slow" advTm="4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14:bounceEnd="38000">
                                          <p:cBhvr additive="base">
                                            <p:cTn id="7" dur="500" fill="hold"/>
                                            <p:tgtEl>
                                              <p:spTgt spid="446"/>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4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cBhvr additive="base">
                                            <p:cTn id="7" dur="500" fill="hold"/>
                                            <p:tgtEl>
                                              <p:spTgt spid="446"/>
                                            </p:tgtEl>
                                            <p:attrNameLst>
                                              <p:attrName>ppt_x</p:attrName>
                                            </p:attrNameLst>
                                          </p:cBhvr>
                                          <p:tavLst>
                                            <p:tav tm="0">
                                              <p:val>
                                                <p:strVal val="0-#ppt_w/2"/>
                                              </p:val>
                                            </p:tav>
                                            <p:tav tm="100000">
                                              <p:val>
                                                <p:strVal val="#ppt_x"/>
                                              </p:val>
                                            </p:tav>
                                          </p:tavLst>
                                        </p:anim>
                                        <p:anim calcmode="lin" valueType="num">
                                          <p:cBhvr additive="base">
                                            <p:cTn id="8" dur="500" fill="hold"/>
                                            <p:tgtEl>
                                              <p:spTgt spid="446"/>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p:cTn id="11" dur="300" fill="hold"/>
                                            <p:tgtEl>
                                              <p:spTgt spid="14"/>
                                            </p:tgtEl>
                                            <p:attrNameLst>
                                              <p:attrName>ppt_w</p:attrName>
                                            </p:attrNameLst>
                                          </p:cBhvr>
                                          <p:tavLst>
                                            <p:tav tm="0">
                                              <p:val>
                                                <p:fltVal val="0"/>
                                              </p:val>
                                            </p:tav>
                                            <p:tav tm="100000">
                                              <p:val>
                                                <p:strVal val="#ppt_w"/>
                                              </p:val>
                                            </p:tav>
                                          </p:tavLst>
                                        </p:anim>
                                        <p:anim calcmode="lin" valueType="num">
                                          <p:cBhvr>
                                            <p:cTn id="12" dur="300" fill="hold"/>
                                            <p:tgtEl>
                                              <p:spTgt spid="14"/>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550"/>
                                      </p:stCondLst>
                                      <p:childTnLst>
                                        <p:animScale>
                                          <p:cBhvr>
                                            <p:cTn id="14" dur="150" fill="hold"/>
                                            <p:tgtEl>
                                              <p:spTgt spid="14"/>
                                            </p:tgtEl>
                                          </p:cBhvr>
                                          <p:by x="110000" y="110000"/>
                                        </p:animScale>
                                      </p:childTnLst>
                                    </p:cTn>
                                  </p:par>
                                  <p:par>
                                    <p:cTn id="15" presetID="23" presetClass="entr" presetSubtype="16" fill="hold" nodeType="withEffect">
                                      <p:stCondLst>
                                        <p:cond delay="550"/>
                                      </p:stCondLst>
                                      <p:childTnLst>
                                        <p:set>
                                          <p:cBhvr>
                                            <p:cTn id="16" dur="1" fill="hold">
                                              <p:stCondLst>
                                                <p:cond delay="0"/>
                                              </p:stCondLst>
                                            </p:cTn>
                                            <p:tgtEl>
                                              <p:spTgt spid="437"/>
                                            </p:tgtEl>
                                            <p:attrNameLst>
                                              <p:attrName>style.visibility</p:attrName>
                                            </p:attrNameLst>
                                          </p:cBhvr>
                                          <p:to>
                                            <p:strVal val="visible"/>
                                          </p:to>
                                        </p:set>
                                        <p:anim calcmode="lin" valueType="num">
                                          <p:cBhvr>
                                            <p:cTn id="17" dur="200" fill="hold"/>
                                            <p:tgtEl>
                                              <p:spTgt spid="437"/>
                                            </p:tgtEl>
                                            <p:attrNameLst>
                                              <p:attrName>ppt_w</p:attrName>
                                            </p:attrNameLst>
                                          </p:cBhvr>
                                          <p:tavLst>
                                            <p:tav tm="0">
                                              <p:val>
                                                <p:fltVal val="0"/>
                                              </p:val>
                                            </p:tav>
                                            <p:tav tm="100000">
                                              <p:val>
                                                <p:strVal val="#ppt_w"/>
                                              </p:val>
                                            </p:tav>
                                          </p:tavLst>
                                        </p:anim>
                                        <p:anim calcmode="lin" valueType="num">
                                          <p:cBhvr>
                                            <p:cTn id="18" dur="200" fill="hold"/>
                                            <p:tgtEl>
                                              <p:spTgt spid="437"/>
                                            </p:tgtEl>
                                            <p:attrNameLst>
                                              <p:attrName>ppt_h</p:attrName>
                                            </p:attrNameLst>
                                          </p:cBhvr>
                                          <p:tavLst>
                                            <p:tav tm="0">
                                              <p:val>
                                                <p:fltVal val="0"/>
                                              </p:val>
                                            </p:tav>
                                            <p:tav tm="100000">
                                              <p:val>
                                                <p:strVal val="#ppt_h"/>
                                              </p:val>
                                            </p:tav>
                                          </p:tavLst>
                                        </p:anim>
                                      </p:childTnLst>
                                    </p:cTn>
                                  </p:par>
                                  <p:par>
                                    <p:cTn id="19" presetID="6" presetClass="emph" presetSubtype="0" autoRev="1" fill="hold" nodeType="withEffect">
                                      <p:stCondLst>
                                        <p:cond delay="800"/>
                                      </p:stCondLst>
                                      <p:childTnLst>
                                        <p:animScale>
                                          <p:cBhvr>
                                            <p:cTn id="20" dur="100" fill="hold"/>
                                            <p:tgtEl>
                                              <p:spTgt spid="437"/>
                                            </p:tgtEl>
                                          </p:cBhvr>
                                          <p:by x="110000" y="100000"/>
                                        </p:animScale>
                                      </p:childTnLst>
                                    </p:cTn>
                                  </p:par>
                                  <p:par>
                                    <p:cTn id="21" presetID="6" presetClass="emph" presetSubtype="0" autoRev="1" fill="hold" nodeType="withEffect">
                                      <p:stCondLst>
                                        <p:cond delay="1000"/>
                                      </p:stCondLst>
                                      <p:childTnLst>
                                        <p:animScale>
                                          <p:cBhvr>
                                            <p:cTn id="22" dur="100" fill="hold"/>
                                            <p:tgtEl>
                                              <p:spTgt spid="437"/>
                                            </p:tgtEl>
                                          </p:cBhvr>
                                          <p:by x="95000" y="100000"/>
                                        </p:animScale>
                                      </p:childTnLst>
                                    </p:cTn>
                                  </p:par>
                                  <p:par>
                                    <p:cTn id="23" presetID="2" presetClass="entr" presetSubtype="2" decel="100000" fill="hold" nodeType="withEffect">
                                      <p:stCondLst>
                                        <p:cond delay="1250"/>
                                      </p:stCondLst>
                                      <p:childTnLst>
                                        <p:set>
                                          <p:cBhvr>
                                            <p:cTn id="24" dur="1" fill="hold">
                                              <p:stCondLst>
                                                <p:cond delay="0"/>
                                              </p:stCondLst>
                                            </p:cTn>
                                            <p:tgtEl>
                                              <p:spTgt spid="432"/>
                                            </p:tgtEl>
                                            <p:attrNameLst>
                                              <p:attrName>style.visibility</p:attrName>
                                            </p:attrNameLst>
                                          </p:cBhvr>
                                          <p:to>
                                            <p:strVal val="visible"/>
                                          </p:to>
                                        </p:set>
                                        <p:anim calcmode="lin" valueType="num">
                                          <p:cBhvr additive="base">
                                            <p:cTn id="25" dur="500" fill="hold"/>
                                            <p:tgtEl>
                                              <p:spTgt spid="432"/>
                                            </p:tgtEl>
                                            <p:attrNameLst>
                                              <p:attrName>ppt_x</p:attrName>
                                            </p:attrNameLst>
                                          </p:cBhvr>
                                          <p:tavLst>
                                            <p:tav tm="0">
                                              <p:val>
                                                <p:strVal val="1+#ppt_w/2"/>
                                              </p:val>
                                            </p:tav>
                                            <p:tav tm="100000">
                                              <p:val>
                                                <p:strVal val="#ppt_x"/>
                                              </p:val>
                                            </p:tav>
                                          </p:tavLst>
                                        </p:anim>
                                        <p:anim calcmode="lin" valueType="num">
                                          <p:cBhvr additive="base">
                                            <p:cTn id="26" dur="500" fill="hold"/>
                                            <p:tgtEl>
                                              <p:spTgt spid="432"/>
                                            </p:tgtEl>
                                            <p:attrNameLst>
                                              <p:attrName>ppt_y</p:attrName>
                                            </p:attrNameLst>
                                          </p:cBhvr>
                                          <p:tavLst>
                                            <p:tav tm="0">
                                              <p:val>
                                                <p:strVal val="#ppt_y"/>
                                              </p:val>
                                            </p:tav>
                                            <p:tav tm="100000">
                                              <p:val>
                                                <p:strVal val="#ppt_y"/>
                                              </p:val>
                                            </p:tav>
                                          </p:tavLst>
                                        </p:anim>
                                      </p:childTnLst>
                                    </p:cTn>
                                  </p:par>
                                  <p:par>
                                    <p:cTn id="27" presetID="2" presetClass="entr" presetSubtype="8" decel="100000" fill="hold" nodeType="withEffect">
                                      <p:stCondLst>
                                        <p:cond delay="1400"/>
                                      </p:stCondLst>
                                      <p:childTnLst>
                                        <p:set>
                                          <p:cBhvr>
                                            <p:cTn id="28" dur="1" fill="hold">
                                              <p:stCondLst>
                                                <p:cond delay="0"/>
                                              </p:stCondLst>
                                            </p:cTn>
                                            <p:tgtEl>
                                              <p:spTgt spid="433"/>
                                            </p:tgtEl>
                                            <p:attrNameLst>
                                              <p:attrName>style.visibility</p:attrName>
                                            </p:attrNameLst>
                                          </p:cBhvr>
                                          <p:to>
                                            <p:strVal val="visible"/>
                                          </p:to>
                                        </p:set>
                                        <p:anim calcmode="lin" valueType="num">
                                          <p:cBhvr additive="base">
                                            <p:cTn id="29" dur="500" fill="hold"/>
                                            <p:tgtEl>
                                              <p:spTgt spid="433"/>
                                            </p:tgtEl>
                                            <p:attrNameLst>
                                              <p:attrName>ppt_x</p:attrName>
                                            </p:attrNameLst>
                                          </p:cBhvr>
                                          <p:tavLst>
                                            <p:tav tm="0">
                                              <p:val>
                                                <p:strVal val="0-#ppt_w/2"/>
                                              </p:val>
                                            </p:tav>
                                            <p:tav tm="100000">
                                              <p:val>
                                                <p:strVal val="#ppt_x"/>
                                              </p:val>
                                            </p:tav>
                                          </p:tavLst>
                                        </p:anim>
                                        <p:anim calcmode="lin" valueType="num">
                                          <p:cBhvr additive="base">
                                            <p:cTn id="30" dur="500" fill="hold"/>
                                            <p:tgtEl>
                                              <p:spTgt spid="433"/>
                                            </p:tgtEl>
                                            <p:attrNameLst>
                                              <p:attrName>ppt_y</p:attrName>
                                            </p:attrNameLst>
                                          </p:cBhvr>
                                          <p:tavLst>
                                            <p:tav tm="0">
                                              <p:val>
                                                <p:strVal val="#ppt_y"/>
                                              </p:val>
                                            </p:tav>
                                            <p:tav tm="100000">
                                              <p:val>
                                                <p:strVal val="#ppt_y"/>
                                              </p:val>
                                            </p:tav>
                                          </p:tavLst>
                                        </p:anim>
                                      </p:childTnLst>
                                    </p:cTn>
                                  </p:par>
                                  <p:par>
                                    <p:cTn id="31" presetID="2" presetClass="entr" presetSubtype="2" decel="100000" fill="hold" nodeType="withEffect">
                                      <p:stCondLst>
                                        <p:cond delay="1500"/>
                                      </p:stCondLst>
                                      <p:childTnLst>
                                        <p:set>
                                          <p:cBhvr>
                                            <p:cTn id="32" dur="1" fill="hold">
                                              <p:stCondLst>
                                                <p:cond delay="0"/>
                                              </p:stCondLst>
                                            </p:cTn>
                                            <p:tgtEl>
                                              <p:spTgt spid="435"/>
                                            </p:tgtEl>
                                            <p:attrNameLst>
                                              <p:attrName>style.visibility</p:attrName>
                                            </p:attrNameLst>
                                          </p:cBhvr>
                                          <p:to>
                                            <p:strVal val="visible"/>
                                          </p:to>
                                        </p:set>
                                        <p:anim calcmode="lin" valueType="num">
                                          <p:cBhvr additive="base">
                                            <p:cTn id="33" dur="500" fill="hold"/>
                                            <p:tgtEl>
                                              <p:spTgt spid="435"/>
                                            </p:tgtEl>
                                            <p:attrNameLst>
                                              <p:attrName>ppt_x</p:attrName>
                                            </p:attrNameLst>
                                          </p:cBhvr>
                                          <p:tavLst>
                                            <p:tav tm="0">
                                              <p:val>
                                                <p:strVal val="1+#ppt_w/2"/>
                                              </p:val>
                                            </p:tav>
                                            <p:tav tm="100000">
                                              <p:val>
                                                <p:strVal val="#ppt_x"/>
                                              </p:val>
                                            </p:tav>
                                          </p:tavLst>
                                        </p:anim>
                                        <p:anim calcmode="lin" valueType="num">
                                          <p:cBhvr additive="base">
                                            <p:cTn id="34" dur="500" fill="hold"/>
                                            <p:tgtEl>
                                              <p:spTgt spid="435"/>
                                            </p:tgtEl>
                                            <p:attrNameLst>
                                              <p:attrName>ppt_y</p:attrName>
                                            </p:attrNameLst>
                                          </p:cBhvr>
                                          <p:tavLst>
                                            <p:tav tm="0">
                                              <p:val>
                                                <p:strVal val="#ppt_y"/>
                                              </p:val>
                                            </p:tav>
                                            <p:tav tm="100000">
                                              <p:val>
                                                <p:strVal val="#ppt_y"/>
                                              </p:val>
                                            </p:tav>
                                          </p:tavLst>
                                        </p:anim>
                                      </p:childTnLst>
                                    </p:cTn>
                                  </p:par>
                                  <p:par>
                                    <p:cTn id="35" presetID="2" presetClass="entr" presetSubtype="8" decel="100000" fill="hold" nodeType="withEffect">
                                      <p:stCondLst>
                                        <p:cond delay="1600"/>
                                      </p:stCondLst>
                                      <p:childTnLst>
                                        <p:set>
                                          <p:cBhvr>
                                            <p:cTn id="36" dur="1" fill="hold">
                                              <p:stCondLst>
                                                <p:cond delay="0"/>
                                              </p:stCondLst>
                                            </p:cTn>
                                            <p:tgtEl>
                                              <p:spTgt spid="434"/>
                                            </p:tgtEl>
                                            <p:attrNameLst>
                                              <p:attrName>style.visibility</p:attrName>
                                            </p:attrNameLst>
                                          </p:cBhvr>
                                          <p:to>
                                            <p:strVal val="visible"/>
                                          </p:to>
                                        </p:set>
                                        <p:anim calcmode="lin" valueType="num">
                                          <p:cBhvr additive="base">
                                            <p:cTn id="37" dur="500" fill="hold"/>
                                            <p:tgtEl>
                                              <p:spTgt spid="434"/>
                                            </p:tgtEl>
                                            <p:attrNameLst>
                                              <p:attrName>ppt_x</p:attrName>
                                            </p:attrNameLst>
                                          </p:cBhvr>
                                          <p:tavLst>
                                            <p:tav tm="0">
                                              <p:val>
                                                <p:strVal val="0-#ppt_w/2"/>
                                              </p:val>
                                            </p:tav>
                                            <p:tav tm="100000">
                                              <p:val>
                                                <p:strVal val="#ppt_x"/>
                                              </p:val>
                                            </p:tav>
                                          </p:tavLst>
                                        </p:anim>
                                        <p:anim calcmode="lin" valueType="num">
                                          <p:cBhvr additive="base">
                                            <p:cTn id="38" dur="500" fill="hold"/>
                                            <p:tgtEl>
                                              <p:spTgt spid="434"/>
                                            </p:tgtEl>
                                            <p:attrNameLst>
                                              <p:attrName>ppt_y</p:attrName>
                                            </p:attrNameLst>
                                          </p:cBhvr>
                                          <p:tavLst>
                                            <p:tav tm="0">
                                              <p:val>
                                                <p:strVal val="#ppt_y"/>
                                              </p:val>
                                            </p:tav>
                                            <p:tav tm="100000">
                                              <p:val>
                                                <p:strVal val="#ppt_y"/>
                                              </p:val>
                                            </p:tav>
                                          </p:tavLst>
                                        </p:anim>
                                      </p:childTnLst>
                                    </p:cTn>
                                  </p:par>
                                  <p:par>
                                    <p:cTn id="39" presetID="49" presetClass="entr" presetSubtype="0" decel="100000" fill="hold" nodeType="withEffect">
                                      <p:stCondLst>
                                        <p:cond delay="1000"/>
                                      </p:stCondLst>
                                      <p:childTnLst>
                                        <p:set>
                                          <p:cBhvr>
                                            <p:cTn id="40" dur="1" fill="hold">
                                              <p:stCondLst>
                                                <p:cond delay="0"/>
                                              </p:stCondLst>
                                            </p:cTn>
                                            <p:tgtEl>
                                              <p:spTgt spid="443"/>
                                            </p:tgtEl>
                                            <p:attrNameLst>
                                              <p:attrName>style.visibility</p:attrName>
                                            </p:attrNameLst>
                                          </p:cBhvr>
                                          <p:to>
                                            <p:strVal val="visible"/>
                                          </p:to>
                                        </p:set>
                                        <p:anim calcmode="lin" valueType="num">
                                          <p:cBhvr>
                                            <p:cTn id="41" dur="500" fill="hold"/>
                                            <p:tgtEl>
                                              <p:spTgt spid="443"/>
                                            </p:tgtEl>
                                            <p:attrNameLst>
                                              <p:attrName>ppt_w</p:attrName>
                                            </p:attrNameLst>
                                          </p:cBhvr>
                                          <p:tavLst>
                                            <p:tav tm="0">
                                              <p:val>
                                                <p:fltVal val="0"/>
                                              </p:val>
                                            </p:tav>
                                            <p:tav tm="100000">
                                              <p:val>
                                                <p:strVal val="#ppt_w"/>
                                              </p:val>
                                            </p:tav>
                                          </p:tavLst>
                                        </p:anim>
                                        <p:anim calcmode="lin" valueType="num">
                                          <p:cBhvr>
                                            <p:cTn id="42" dur="500" fill="hold"/>
                                            <p:tgtEl>
                                              <p:spTgt spid="443"/>
                                            </p:tgtEl>
                                            <p:attrNameLst>
                                              <p:attrName>ppt_h</p:attrName>
                                            </p:attrNameLst>
                                          </p:cBhvr>
                                          <p:tavLst>
                                            <p:tav tm="0">
                                              <p:val>
                                                <p:fltVal val="0"/>
                                              </p:val>
                                            </p:tav>
                                            <p:tav tm="100000">
                                              <p:val>
                                                <p:strVal val="#ppt_h"/>
                                              </p:val>
                                            </p:tav>
                                          </p:tavLst>
                                        </p:anim>
                                        <p:anim calcmode="lin" valueType="num">
                                          <p:cBhvr>
                                            <p:cTn id="43" dur="500" fill="hold"/>
                                            <p:tgtEl>
                                              <p:spTgt spid="443"/>
                                            </p:tgtEl>
                                            <p:attrNameLst>
                                              <p:attrName>style.rotation</p:attrName>
                                            </p:attrNameLst>
                                          </p:cBhvr>
                                          <p:tavLst>
                                            <p:tav tm="0">
                                              <p:val>
                                                <p:fltVal val="360"/>
                                              </p:val>
                                            </p:tav>
                                            <p:tav tm="100000">
                                              <p:val>
                                                <p:fltVal val="0"/>
                                              </p:val>
                                            </p:tav>
                                          </p:tavLst>
                                        </p:anim>
                                        <p:animEffect transition="in" filter="fade">
                                          <p:cBhvr>
                                            <p:cTn id="44" dur="500"/>
                                            <p:tgtEl>
                                              <p:spTgt spid="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alphaModFix amt="0"/>
            <a:lum/>
          </a:blip>
          <a:srcRect/>
          <a:stretch>
            <a:fillRect/>
          </a:stretch>
        </a:blipFill>
        <a:effectLst/>
      </p:bgPr>
    </p:bg>
    <p:spTree>
      <p:nvGrpSpPr>
        <p:cNvPr id="1" name=""/>
        <p:cNvGrpSpPr/>
        <p:nvPr/>
      </p:nvGrpSpPr>
      <p:grpSpPr>
        <a:xfrm>
          <a:off x="0" y="0"/>
          <a:ext cx="0" cy="0"/>
          <a:chOff x="0" y="0"/>
          <a:chExt cx="0" cy="0"/>
        </a:xfrm>
      </p:grpSpPr>
      <p:grpSp>
        <p:nvGrpSpPr>
          <p:cNvPr id="446" name="组合 445"/>
          <p:cNvGrpSpPr/>
          <p:nvPr/>
        </p:nvGrpSpPr>
        <p:grpSpPr>
          <a:xfrm>
            <a:off x="-161312" y="-173889"/>
            <a:ext cx="2234133" cy="1091464"/>
            <a:chOff x="-161312" y="-173889"/>
            <a:chExt cx="2234133" cy="1091464"/>
          </a:xfrm>
        </p:grpSpPr>
        <p:grpSp>
          <p:nvGrpSpPr>
            <p:cNvPr id="436" name="组合 435"/>
            <p:cNvGrpSpPr/>
            <p:nvPr/>
          </p:nvGrpSpPr>
          <p:grpSpPr>
            <a:xfrm>
              <a:off x="-161312" y="-173889"/>
              <a:ext cx="1193210" cy="1091464"/>
              <a:chOff x="-161312" y="-173889"/>
              <a:chExt cx="1193210" cy="1091464"/>
            </a:xfrm>
          </p:grpSpPr>
          <p:pic>
            <p:nvPicPr>
              <p:cNvPr id="28" name="图片 27"/>
              <p:cNvPicPr>
                <a:picLocks noChangeAspect="1"/>
              </p:cNvPicPr>
              <p:nvPr/>
            </p:nvPicPr>
            <p:blipFill>
              <a:blip r:embed="rId3" cstate="print"/>
              <a:stretch>
                <a:fillRect/>
              </a:stretch>
            </p:blipFill>
            <p:spPr>
              <a:xfrm>
                <a:off x="-161312" y="-173889"/>
                <a:ext cx="1193210" cy="1091464"/>
              </a:xfrm>
              <a:prstGeom prst="rect">
                <a:avLst/>
              </a:prstGeom>
            </p:spPr>
          </p:pic>
          <p:cxnSp>
            <p:nvCxnSpPr>
              <p:cNvPr id="31" name="直接连接符 30"/>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445" name="直接连接符 444"/>
            <p:cNvCxnSpPr/>
            <p:nvPr/>
          </p:nvCxnSpPr>
          <p:spPr>
            <a:xfrm flipH="1">
              <a:off x="-22679" y="781050"/>
              <a:ext cx="2095500"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5" name="文本框 4">
            <a:extLst>
              <a:ext uri="{FF2B5EF4-FFF2-40B4-BE49-F238E27FC236}">
                <a16:creationId xmlns:a16="http://schemas.microsoft.com/office/drawing/2014/main" id="{36DED3F6-6285-C94E-A693-F0A1D3BA82D1}"/>
              </a:ext>
            </a:extLst>
          </p:cNvPr>
          <p:cNvSpPr txBox="1"/>
          <p:nvPr/>
        </p:nvSpPr>
        <p:spPr>
          <a:xfrm>
            <a:off x="1014931" y="1056904"/>
            <a:ext cx="9660985" cy="31393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pic>
        <p:nvPicPr>
          <p:cNvPr id="3" name="图片 2" descr="散点图&#10;&#10;中度可信度描述已自动生成">
            <a:extLst>
              <a:ext uri="{FF2B5EF4-FFF2-40B4-BE49-F238E27FC236}">
                <a16:creationId xmlns:a16="http://schemas.microsoft.com/office/drawing/2014/main" id="{234E1C6B-B06D-174D-9059-01EF2283D8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293" y="1107704"/>
            <a:ext cx="2946400" cy="1181100"/>
          </a:xfrm>
          <a:prstGeom prst="rect">
            <a:avLst/>
          </a:prstGeom>
        </p:spPr>
      </p:pic>
      <p:pic>
        <p:nvPicPr>
          <p:cNvPr id="6" name="图片 5" descr="图片包含 游戏机, 物体, 钟表&#10;&#10;描述已自动生成">
            <a:extLst>
              <a:ext uri="{FF2B5EF4-FFF2-40B4-BE49-F238E27FC236}">
                <a16:creationId xmlns:a16="http://schemas.microsoft.com/office/drawing/2014/main" id="{B2039246-2CF6-5549-B195-DD453CA677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7207" y="1042431"/>
            <a:ext cx="3619500" cy="1244600"/>
          </a:xfrm>
          <a:prstGeom prst="rect">
            <a:avLst/>
          </a:prstGeom>
        </p:spPr>
      </p:pic>
      <p:pic>
        <p:nvPicPr>
          <p:cNvPr id="8" name="图片 7" descr="手机屏幕截图&#10;&#10;中度可信度描述已自动生成">
            <a:extLst>
              <a:ext uri="{FF2B5EF4-FFF2-40B4-BE49-F238E27FC236}">
                <a16:creationId xmlns:a16="http://schemas.microsoft.com/office/drawing/2014/main" id="{0712383D-0927-8444-A2AE-3CA3F8BDD5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42182" y="3016336"/>
            <a:ext cx="6489700" cy="2133600"/>
          </a:xfrm>
          <a:prstGeom prst="rect">
            <a:avLst/>
          </a:prstGeom>
        </p:spPr>
      </p:pic>
      <p:sp>
        <p:nvSpPr>
          <p:cNvPr id="9" name="右箭头 8">
            <a:extLst>
              <a:ext uri="{FF2B5EF4-FFF2-40B4-BE49-F238E27FC236}">
                <a16:creationId xmlns:a16="http://schemas.microsoft.com/office/drawing/2014/main" id="{3D68A6EA-BA6D-5D4A-BEC7-63C7A49530E4}"/>
              </a:ext>
            </a:extLst>
          </p:cNvPr>
          <p:cNvSpPr/>
          <p:nvPr/>
        </p:nvSpPr>
        <p:spPr>
          <a:xfrm>
            <a:off x="3493859" y="1803905"/>
            <a:ext cx="4643347" cy="4975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16E00005-15DD-F24C-838A-8D3199831DFC}"/>
              </a:ext>
            </a:extLst>
          </p:cNvPr>
          <p:cNvSpPr txBox="1"/>
          <p:nvPr/>
        </p:nvSpPr>
        <p:spPr>
          <a:xfrm>
            <a:off x="3565069" y="1042431"/>
            <a:ext cx="4500926" cy="923330"/>
          </a:xfrm>
          <a:prstGeom prst="rect">
            <a:avLst/>
          </a:prstGeom>
          <a:noFill/>
        </p:spPr>
        <p:txBody>
          <a:bodyPr wrap="square" rtlCol="0">
            <a:spAutoFit/>
          </a:bodyPr>
          <a:lstStyle/>
          <a:p>
            <a:r>
              <a:rPr lang="en" altLang="zh-CN" dirty="0"/>
              <a:t>These </a:t>
            </a:r>
            <a:r>
              <a:rPr lang="en" altLang="zh-CN" b="1" i="1" dirty="0"/>
              <a:t>k </a:t>
            </a:r>
            <a:r>
              <a:rPr lang="en" altLang="zh-CN" dirty="0"/>
              <a:t>equations can be combined into a single matrix equation as </a:t>
            </a:r>
          </a:p>
          <a:p>
            <a:endParaRPr kumimoji="1" lang="zh-CN" altLang="en-US" dirty="0"/>
          </a:p>
        </p:txBody>
      </p:sp>
      <p:sp>
        <p:nvSpPr>
          <p:cNvPr id="11" name="文本框 10">
            <a:extLst>
              <a:ext uri="{FF2B5EF4-FFF2-40B4-BE49-F238E27FC236}">
                <a16:creationId xmlns:a16="http://schemas.microsoft.com/office/drawing/2014/main" id="{1840ACAD-324C-5D46-BA23-023ACE29FC1E}"/>
              </a:ext>
            </a:extLst>
          </p:cNvPr>
          <p:cNvSpPr txBox="1"/>
          <p:nvPr/>
        </p:nvSpPr>
        <p:spPr>
          <a:xfrm>
            <a:off x="1709716" y="5339431"/>
            <a:ext cx="8966200" cy="923330"/>
          </a:xfrm>
          <a:prstGeom prst="rect">
            <a:avLst/>
          </a:prstGeom>
          <a:noFill/>
        </p:spPr>
        <p:txBody>
          <a:bodyPr wrap="square" rtlCol="0">
            <a:spAutoFit/>
          </a:bodyPr>
          <a:lstStyle/>
          <a:p>
            <a:r>
              <a:rPr lang="en" altLang="zh-CN" dirty="0"/>
              <a:t>In this simple example, we see that least squares estimation agrees with our intuition to simply compute the average of the measurements. </a:t>
            </a:r>
          </a:p>
          <a:p>
            <a:endParaRPr kumimoji="1" lang="zh-CN" altLang="en-US" dirty="0"/>
          </a:p>
        </p:txBody>
      </p:sp>
      <p:sp>
        <p:nvSpPr>
          <p:cNvPr id="27" name="文本框 26">
            <a:extLst>
              <a:ext uri="{FF2B5EF4-FFF2-40B4-BE49-F238E27FC236}">
                <a16:creationId xmlns:a16="http://schemas.microsoft.com/office/drawing/2014/main" id="{6173E1F0-9062-8540-8AD1-66BD6C58C9C5}"/>
              </a:ext>
            </a:extLst>
          </p:cNvPr>
          <p:cNvSpPr txBox="1"/>
          <p:nvPr/>
        </p:nvSpPr>
        <p:spPr>
          <a:xfrm>
            <a:off x="779160" y="171775"/>
            <a:ext cx="5894772" cy="58477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腾祥嘉丽纤圆繁" panose="01010104010101010101" pitchFamily="2" charset="-122"/>
                <a:ea typeface="腾祥嘉丽纤圆繁" panose="01010104010101010101" pitchFamily="2" charset="-122"/>
                <a:cs typeface="+mn-cs"/>
              </a:rPr>
              <a:t>1.</a:t>
            </a:r>
            <a:r>
              <a:rPr kumimoji="0" lang="zh-CN" altLang="en-US" sz="3200" b="1" i="0" u="none" strike="noStrike" kern="1200" cap="none" spc="0" normalizeH="0" baseline="0" noProof="0" dirty="0">
                <a:ln>
                  <a:noFill/>
                </a:ln>
                <a:solidFill>
                  <a:prstClr val="black"/>
                </a:solidFill>
                <a:effectLst/>
                <a:uLnTx/>
                <a:uFillTx/>
                <a:latin typeface="腾祥嘉丽纤圆繁" panose="01010104010101010101" pitchFamily="2" charset="-122"/>
                <a:ea typeface="腾祥嘉丽纤圆繁" panose="01010104010101010101" pitchFamily="2" charset="-122"/>
                <a:cs typeface="+mn-cs"/>
              </a:rPr>
              <a:t> </a:t>
            </a:r>
            <a:r>
              <a:rPr kumimoji="0" lang="en" altLang="zh-CN" sz="3200" b="1" i="0" u="none" strike="noStrike" kern="1200" cap="none" spc="0" normalizeH="0" baseline="0" noProof="0" dirty="0">
                <a:ln>
                  <a:noFill/>
                </a:ln>
                <a:solidFill>
                  <a:prstClr val="black"/>
                </a:solidFill>
                <a:effectLst/>
                <a:uLnTx/>
                <a:uFillTx/>
                <a:latin typeface="腾祥嘉丽纤圆繁" panose="01010104010101010101" pitchFamily="2" charset="-122"/>
                <a:ea typeface="腾祥嘉丽纤圆繁" panose="01010104010101010101" pitchFamily="2" charset="-122"/>
                <a:cs typeface="+mn-cs"/>
              </a:rPr>
              <a:t>Estimation of a constant </a:t>
            </a:r>
          </a:p>
        </p:txBody>
      </p:sp>
    </p:spTree>
    <p:extLst>
      <p:ext uri="{BB962C8B-B14F-4D97-AF65-F5344CB8AC3E}">
        <p14:creationId xmlns:p14="http://schemas.microsoft.com/office/powerpoint/2010/main" val="3088999784"/>
      </p:ext>
    </p:extLst>
  </p:cSld>
  <p:clrMapOvr>
    <a:masterClrMapping/>
  </p:clrMapOvr>
  <mc:AlternateContent xmlns:mc="http://schemas.openxmlformats.org/markup-compatibility/2006" xmlns:p14="http://schemas.microsoft.com/office/powerpoint/2010/main">
    <mc:Choice Requires="p14">
      <p:transition spd="slow" advTm="4000">
        <p14:ripple/>
      </p:transition>
    </mc:Choice>
    <mc:Fallback xmlns="">
      <p:transition spd="slow" advTm="4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14:bounceEnd="38000">
                                          <p:cBhvr additive="base">
                                            <p:cTn id="7" dur="500" fill="hold"/>
                                            <p:tgtEl>
                                              <p:spTgt spid="446"/>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4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cBhvr additive="base">
                                            <p:cTn id="7" dur="500" fill="hold"/>
                                            <p:tgtEl>
                                              <p:spTgt spid="446"/>
                                            </p:tgtEl>
                                            <p:attrNameLst>
                                              <p:attrName>ppt_x</p:attrName>
                                            </p:attrNameLst>
                                          </p:cBhvr>
                                          <p:tavLst>
                                            <p:tav tm="0">
                                              <p:val>
                                                <p:strVal val="0-#ppt_w/2"/>
                                              </p:val>
                                            </p:tav>
                                            <p:tav tm="100000">
                                              <p:val>
                                                <p:strVal val="#ppt_x"/>
                                              </p:val>
                                            </p:tav>
                                          </p:tavLst>
                                        </p:anim>
                                        <p:anim calcmode="lin" valueType="num">
                                          <p:cBhvr additive="base">
                                            <p:cTn id="8" dur="500" fill="hold"/>
                                            <p:tgtEl>
                                              <p:spTgt spid="446"/>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p:cTn id="11" dur="300" fill="hold"/>
                                            <p:tgtEl>
                                              <p:spTgt spid="14"/>
                                            </p:tgtEl>
                                            <p:attrNameLst>
                                              <p:attrName>ppt_w</p:attrName>
                                            </p:attrNameLst>
                                          </p:cBhvr>
                                          <p:tavLst>
                                            <p:tav tm="0">
                                              <p:val>
                                                <p:fltVal val="0"/>
                                              </p:val>
                                            </p:tav>
                                            <p:tav tm="100000">
                                              <p:val>
                                                <p:strVal val="#ppt_w"/>
                                              </p:val>
                                            </p:tav>
                                          </p:tavLst>
                                        </p:anim>
                                        <p:anim calcmode="lin" valueType="num">
                                          <p:cBhvr>
                                            <p:cTn id="12" dur="300" fill="hold"/>
                                            <p:tgtEl>
                                              <p:spTgt spid="14"/>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550"/>
                                      </p:stCondLst>
                                      <p:childTnLst>
                                        <p:animScale>
                                          <p:cBhvr>
                                            <p:cTn id="14" dur="150" fill="hold"/>
                                            <p:tgtEl>
                                              <p:spTgt spid="14"/>
                                            </p:tgtEl>
                                          </p:cBhvr>
                                          <p:by x="110000" y="110000"/>
                                        </p:animScale>
                                      </p:childTnLst>
                                    </p:cTn>
                                  </p:par>
                                  <p:par>
                                    <p:cTn id="15" presetID="23" presetClass="entr" presetSubtype="16" fill="hold" nodeType="withEffect">
                                      <p:stCondLst>
                                        <p:cond delay="550"/>
                                      </p:stCondLst>
                                      <p:childTnLst>
                                        <p:set>
                                          <p:cBhvr>
                                            <p:cTn id="16" dur="1" fill="hold">
                                              <p:stCondLst>
                                                <p:cond delay="0"/>
                                              </p:stCondLst>
                                            </p:cTn>
                                            <p:tgtEl>
                                              <p:spTgt spid="437"/>
                                            </p:tgtEl>
                                            <p:attrNameLst>
                                              <p:attrName>style.visibility</p:attrName>
                                            </p:attrNameLst>
                                          </p:cBhvr>
                                          <p:to>
                                            <p:strVal val="visible"/>
                                          </p:to>
                                        </p:set>
                                        <p:anim calcmode="lin" valueType="num">
                                          <p:cBhvr>
                                            <p:cTn id="17" dur="200" fill="hold"/>
                                            <p:tgtEl>
                                              <p:spTgt spid="437"/>
                                            </p:tgtEl>
                                            <p:attrNameLst>
                                              <p:attrName>ppt_w</p:attrName>
                                            </p:attrNameLst>
                                          </p:cBhvr>
                                          <p:tavLst>
                                            <p:tav tm="0">
                                              <p:val>
                                                <p:fltVal val="0"/>
                                              </p:val>
                                            </p:tav>
                                            <p:tav tm="100000">
                                              <p:val>
                                                <p:strVal val="#ppt_w"/>
                                              </p:val>
                                            </p:tav>
                                          </p:tavLst>
                                        </p:anim>
                                        <p:anim calcmode="lin" valueType="num">
                                          <p:cBhvr>
                                            <p:cTn id="18" dur="200" fill="hold"/>
                                            <p:tgtEl>
                                              <p:spTgt spid="437"/>
                                            </p:tgtEl>
                                            <p:attrNameLst>
                                              <p:attrName>ppt_h</p:attrName>
                                            </p:attrNameLst>
                                          </p:cBhvr>
                                          <p:tavLst>
                                            <p:tav tm="0">
                                              <p:val>
                                                <p:fltVal val="0"/>
                                              </p:val>
                                            </p:tav>
                                            <p:tav tm="100000">
                                              <p:val>
                                                <p:strVal val="#ppt_h"/>
                                              </p:val>
                                            </p:tav>
                                          </p:tavLst>
                                        </p:anim>
                                      </p:childTnLst>
                                    </p:cTn>
                                  </p:par>
                                  <p:par>
                                    <p:cTn id="19" presetID="6" presetClass="emph" presetSubtype="0" autoRev="1" fill="hold" nodeType="withEffect">
                                      <p:stCondLst>
                                        <p:cond delay="800"/>
                                      </p:stCondLst>
                                      <p:childTnLst>
                                        <p:animScale>
                                          <p:cBhvr>
                                            <p:cTn id="20" dur="100" fill="hold"/>
                                            <p:tgtEl>
                                              <p:spTgt spid="437"/>
                                            </p:tgtEl>
                                          </p:cBhvr>
                                          <p:by x="110000" y="100000"/>
                                        </p:animScale>
                                      </p:childTnLst>
                                    </p:cTn>
                                  </p:par>
                                  <p:par>
                                    <p:cTn id="21" presetID="6" presetClass="emph" presetSubtype="0" autoRev="1" fill="hold" nodeType="withEffect">
                                      <p:stCondLst>
                                        <p:cond delay="1000"/>
                                      </p:stCondLst>
                                      <p:childTnLst>
                                        <p:animScale>
                                          <p:cBhvr>
                                            <p:cTn id="22" dur="100" fill="hold"/>
                                            <p:tgtEl>
                                              <p:spTgt spid="437"/>
                                            </p:tgtEl>
                                          </p:cBhvr>
                                          <p:by x="95000" y="100000"/>
                                        </p:animScale>
                                      </p:childTnLst>
                                    </p:cTn>
                                  </p:par>
                                  <p:par>
                                    <p:cTn id="23" presetID="2" presetClass="entr" presetSubtype="2" decel="100000" fill="hold" nodeType="withEffect">
                                      <p:stCondLst>
                                        <p:cond delay="1250"/>
                                      </p:stCondLst>
                                      <p:childTnLst>
                                        <p:set>
                                          <p:cBhvr>
                                            <p:cTn id="24" dur="1" fill="hold">
                                              <p:stCondLst>
                                                <p:cond delay="0"/>
                                              </p:stCondLst>
                                            </p:cTn>
                                            <p:tgtEl>
                                              <p:spTgt spid="432"/>
                                            </p:tgtEl>
                                            <p:attrNameLst>
                                              <p:attrName>style.visibility</p:attrName>
                                            </p:attrNameLst>
                                          </p:cBhvr>
                                          <p:to>
                                            <p:strVal val="visible"/>
                                          </p:to>
                                        </p:set>
                                        <p:anim calcmode="lin" valueType="num">
                                          <p:cBhvr additive="base">
                                            <p:cTn id="25" dur="500" fill="hold"/>
                                            <p:tgtEl>
                                              <p:spTgt spid="432"/>
                                            </p:tgtEl>
                                            <p:attrNameLst>
                                              <p:attrName>ppt_x</p:attrName>
                                            </p:attrNameLst>
                                          </p:cBhvr>
                                          <p:tavLst>
                                            <p:tav tm="0">
                                              <p:val>
                                                <p:strVal val="1+#ppt_w/2"/>
                                              </p:val>
                                            </p:tav>
                                            <p:tav tm="100000">
                                              <p:val>
                                                <p:strVal val="#ppt_x"/>
                                              </p:val>
                                            </p:tav>
                                          </p:tavLst>
                                        </p:anim>
                                        <p:anim calcmode="lin" valueType="num">
                                          <p:cBhvr additive="base">
                                            <p:cTn id="26" dur="500" fill="hold"/>
                                            <p:tgtEl>
                                              <p:spTgt spid="432"/>
                                            </p:tgtEl>
                                            <p:attrNameLst>
                                              <p:attrName>ppt_y</p:attrName>
                                            </p:attrNameLst>
                                          </p:cBhvr>
                                          <p:tavLst>
                                            <p:tav tm="0">
                                              <p:val>
                                                <p:strVal val="#ppt_y"/>
                                              </p:val>
                                            </p:tav>
                                            <p:tav tm="100000">
                                              <p:val>
                                                <p:strVal val="#ppt_y"/>
                                              </p:val>
                                            </p:tav>
                                          </p:tavLst>
                                        </p:anim>
                                      </p:childTnLst>
                                    </p:cTn>
                                  </p:par>
                                  <p:par>
                                    <p:cTn id="27" presetID="2" presetClass="entr" presetSubtype="8" decel="100000" fill="hold" nodeType="withEffect">
                                      <p:stCondLst>
                                        <p:cond delay="1400"/>
                                      </p:stCondLst>
                                      <p:childTnLst>
                                        <p:set>
                                          <p:cBhvr>
                                            <p:cTn id="28" dur="1" fill="hold">
                                              <p:stCondLst>
                                                <p:cond delay="0"/>
                                              </p:stCondLst>
                                            </p:cTn>
                                            <p:tgtEl>
                                              <p:spTgt spid="433"/>
                                            </p:tgtEl>
                                            <p:attrNameLst>
                                              <p:attrName>style.visibility</p:attrName>
                                            </p:attrNameLst>
                                          </p:cBhvr>
                                          <p:to>
                                            <p:strVal val="visible"/>
                                          </p:to>
                                        </p:set>
                                        <p:anim calcmode="lin" valueType="num">
                                          <p:cBhvr additive="base">
                                            <p:cTn id="29" dur="500" fill="hold"/>
                                            <p:tgtEl>
                                              <p:spTgt spid="433"/>
                                            </p:tgtEl>
                                            <p:attrNameLst>
                                              <p:attrName>ppt_x</p:attrName>
                                            </p:attrNameLst>
                                          </p:cBhvr>
                                          <p:tavLst>
                                            <p:tav tm="0">
                                              <p:val>
                                                <p:strVal val="0-#ppt_w/2"/>
                                              </p:val>
                                            </p:tav>
                                            <p:tav tm="100000">
                                              <p:val>
                                                <p:strVal val="#ppt_x"/>
                                              </p:val>
                                            </p:tav>
                                          </p:tavLst>
                                        </p:anim>
                                        <p:anim calcmode="lin" valueType="num">
                                          <p:cBhvr additive="base">
                                            <p:cTn id="30" dur="500" fill="hold"/>
                                            <p:tgtEl>
                                              <p:spTgt spid="433"/>
                                            </p:tgtEl>
                                            <p:attrNameLst>
                                              <p:attrName>ppt_y</p:attrName>
                                            </p:attrNameLst>
                                          </p:cBhvr>
                                          <p:tavLst>
                                            <p:tav tm="0">
                                              <p:val>
                                                <p:strVal val="#ppt_y"/>
                                              </p:val>
                                            </p:tav>
                                            <p:tav tm="100000">
                                              <p:val>
                                                <p:strVal val="#ppt_y"/>
                                              </p:val>
                                            </p:tav>
                                          </p:tavLst>
                                        </p:anim>
                                      </p:childTnLst>
                                    </p:cTn>
                                  </p:par>
                                  <p:par>
                                    <p:cTn id="31" presetID="2" presetClass="entr" presetSubtype="2" decel="100000" fill="hold" nodeType="withEffect">
                                      <p:stCondLst>
                                        <p:cond delay="1500"/>
                                      </p:stCondLst>
                                      <p:childTnLst>
                                        <p:set>
                                          <p:cBhvr>
                                            <p:cTn id="32" dur="1" fill="hold">
                                              <p:stCondLst>
                                                <p:cond delay="0"/>
                                              </p:stCondLst>
                                            </p:cTn>
                                            <p:tgtEl>
                                              <p:spTgt spid="435"/>
                                            </p:tgtEl>
                                            <p:attrNameLst>
                                              <p:attrName>style.visibility</p:attrName>
                                            </p:attrNameLst>
                                          </p:cBhvr>
                                          <p:to>
                                            <p:strVal val="visible"/>
                                          </p:to>
                                        </p:set>
                                        <p:anim calcmode="lin" valueType="num">
                                          <p:cBhvr additive="base">
                                            <p:cTn id="33" dur="500" fill="hold"/>
                                            <p:tgtEl>
                                              <p:spTgt spid="435"/>
                                            </p:tgtEl>
                                            <p:attrNameLst>
                                              <p:attrName>ppt_x</p:attrName>
                                            </p:attrNameLst>
                                          </p:cBhvr>
                                          <p:tavLst>
                                            <p:tav tm="0">
                                              <p:val>
                                                <p:strVal val="1+#ppt_w/2"/>
                                              </p:val>
                                            </p:tav>
                                            <p:tav tm="100000">
                                              <p:val>
                                                <p:strVal val="#ppt_x"/>
                                              </p:val>
                                            </p:tav>
                                          </p:tavLst>
                                        </p:anim>
                                        <p:anim calcmode="lin" valueType="num">
                                          <p:cBhvr additive="base">
                                            <p:cTn id="34" dur="500" fill="hold"/>
                                            <p:tgtEl>
                                              <p:spTgt spid="435"/>
                                            </p:tgtEl>
                                            <p:attrNameLst>
                                              <p:attrName>ppt_y</p:attrName>
                                            </p:attrNameLst>
                                          </p:cBhvr>
                                          <p:tavLst>
                                            <p:tav tm="0">
                                              <p:val>
                                                <p:strVal val="#ppt_y"/>
                                              </p:val>
                                            </p:tav>
                                            <p:tav tm="100000">
                                              <p:val>
                                                <p:strVal val="#ppt_y"/>
                                              </p:val>
                                            </p:tav>
                                          </p:tavLst>
                                        </p:anim>
                                      </p:childTnLst>
                                    </p:cTn>
                                  </p:par>
                                  <p:par>
                                    <p:cTn id="35" presetID="2" presetClass="entr" presetSubtype="8" decel="100000" fill="hold" nodeType="withEffect">
                                      <p:stCondLst>
                                        <p:cond delay="1600"/>
                                      </p:stCondLst>
                                      <p:childTnLst>
                                        <p:set>
                                          <p:cBhvr>
                                            <p:cTn id="36" dur="1" fill="hold">
                                              <p:stCondLst>
                                                <p:cond delay="0"/>
                                              </p:stCondLst>
                                            </p:cTn>
                                            <p:tgtEl>
                                              <p:spTgt spid="434"/>
                                            </p:tgtEl>
                                            <p:attrNameLst>
                                              <p:attrName>style.visibility</p:attrName>
                                            </p:attrNameLst>
                                          </p:cBhvr>
                                          <p:to>
                                            <p:strVal val="visible"/>
                                          </p:to>
                                        </p:set>
                                        <p:anim calcmode="lin" valueType="num">
                                          <p:cBhvr additive="base">
                                            <p:cTn id="37" dur="500" fill="hold"/>
                                            <p:tgtEl>
                                              <p:spTgt spid="434"/>
                                            </p:tgtEl>
                                            <p:attrNameLst>
                                              <p:attrName>ppt_x</p:attrName>
                                            </p:attrNameLst>
                                          </p:cBhvr>
                                          <p:tavLst>
                                            <p:tav tm="0">
                                              <p:val>
                                                <p:strVal val="0-#ppt_w/2"/>
                                              </p:val>
                                            </p:tav>
                                            <p:tav tm="100000">
                                              <p:val>
                                                <p:strVal val="#ppt_x"/>
                                              </p:val>
                                            </p:tav>
                                          </p:tavLst>
                                        </p:anim>
                                        <p:anim calcmode="lin" valueType="num">
                                          <p:cBhvr additive="base">
                                            <p:cTn id="38" dur="500" fill="hold"/>
                                            <p:tgtEl>
                                              <p:spTgt spid="434"/>
                                            </p:tgtEl>
                                            <p:attrNameLst>
                                              <p:attrName>ppt_y</p:attrName>
                                            </p:attrNameLst>
                                          </p:cBhvr>
                                          <p:tavLst>
                                            <p:tav tm="0">
                                              <p:val>
                                                <p:strVal val="#ppt_y"/>
                                              </p:val>
                                            </p:tav>
                                            <p:tav tm="100000">
                                              <p:val>
                                                <p:strVal val="#ppt_y"/>
                                              </p:val>
                                            </p:tav>
                                          </p:tavLst>
                                        </p:anim>
                                      </p:childTnLst>
                                    </p:cTn>
                                  </p:par>
                                  <p:par>
                                    <p:cTn id="39" presetID="49" presetClass="entr" presetSubtype="0" decel="100000" fill="hold" nodeType="withEffect">
                                      <p:stCondLst>
                                        <p:cond delay="1000"/>
                                      </p:stCondLst>
                                      <p:childTnLst>
                                        <p:set>
                                          <p:cBhvr>
                                            <p:cTn id="40" dur="1" fill="hold">
                                              <p:stCondLst>
                                                <p:cond delay="0"/>
                                              </p:stCondLst>
                                            </p:cTn>
                                            <p:tgtEl>
                                              <p:spTgt spid="443"/>
                                            </p:tgtEl>
                                            <p:attrNameLst>
                                              <p:attrName>style.visibility</p:attrName>
                                            </p:attrNameLst>
                                          </p:cBhvr>
                                          <p:to>
                                            <p:strVal val="visible"/>
                                          </p:to>
                                        </p:set>
                                        <p:anim calcmode="lin" valueType="num">
                                          <p:cBhvr>
                                            <p:cTn id="41" dur="500" fill="hold"/>
                                            <p:tgtEl>
                                              <p:spTgt spid="443"/>
                                            </p:tgtEl>
                                            <p:attrNameLst>
                                              <p:attrName>ppt_w</p:attrName>
                                            </p:attrNameLst>
                                          </p:cBhvr>
                                          <p:tavLst>
                                            <p:tav tm="0">
                                              <p:val>
                                                <p:fltVal val="0"/>
                                              </p:val>
                                            </p:tav>
                                            <p:tav tm="100000">
                                              <p:val>
                                                <p:strVal val="#ppt_w"/>
                                              </p:val>
                                            </p:tav>
                                          </p:tavLst>
                                        </p:anim>
                                        <p:anim calcmode="lin" valueType="num">
                                          <p:cBhvr>
                                            <p:cTn id="42" dur="500" fill="hold"/>
                                            <p:tgtEl>
                                              <p:spTgt spid="443"/>
                                            </p:tgtEl>
                                            <p:attrNameLst>
                                              <p:attrName>ppt_h</p:attrName>
                                            </p:attrNameLst>
                                          </p:cBhvr>
                                          <p:tavLst>
                                            <p:tav tm="0">
                                              <p:val>
                                                <p:fltVal val="0"/>
                                              </p:val>
                                            </p:tav>
                                            <p:tav tm="100000">
                                              <p:val>
                                                <p:strVal val="#ppt_h"/>
                                              </p:val>
                                            </p:tav>
                                          </p:tavLst>
                                        </p:anim>
                                        <p:anim calcmode="lin" valueType="num">
                                          <p:cBhvr>
                                            <p:cTn id="43" dur="500" fill="hold"/>
                                            <p:tgtEl>
                                              <p:spTgt spid="443"/>
                                            </p:tgtEl>
                                            <p:attrNameLst>
                                              <p:attrName>style.rotation</p:attrName>
                                            </p:attrNameLst>
                                          </p:cBhvr>
                                          <p:tavLst>
                                            <p:tav tm="0">
                                              <p:val>
                                                <p:fltVal val="360"/>
                                              </p:val>
                                            </p:tav>
                                            <p:tav tm="100000">
                                              <p:val>
                                                <p:fltVal val="0"/>
                                              </p:val>
                                            </p:tav>
                                          </p:tavLst>
                                        </p:anim>
                                        <p:animEffect transition="in" filter="fade">
                                          <p:cBhvr>
                                            <p:cTn id="44" dur="500"/>
                                            <p:tgtEl>
                                              <p:spTgt spid="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alphaModFix amt="0"/>
            <a:lum/>
          </a:blip>
          <a:srcRect/>
          <a:stretch>
            <a:fillRect/>
          </a:stretch>
        </a:blipFill>
        <a:effectLst/>
      </p:bgPr>
    </p:bg>
    <p:spTree>
      <p:nvGrpSpPr>
        <p:cNvPr id="1" name=""/>
        <p:cNvGrpSpPr/>
        <p:nvPr/>
      </p:nvGrpSpPr>
      <p:grpSpPr>
        <a:xfrm>
          <a:off x="0" y="0"/>
          <a:ext cx="0" cy="0"/>
          <a:chOff x="0" y="0"/>
          <a:chExt cx="0" cy="0"/>
        </a:xfrm>
      </p:grpSpPr>
      <p:grpSp>
        <p:nvGrpSpPr>
          <p:cNvPr id="446" name="组合 445"/>
          <p:cNvGrpSpPr/>
          <p:nvPr/>
        </p:nvGrpSpPr>
        <p:grpSpPr>
          <a:xfrm>
            <a:off x="-161312" y="-173889"/>
            <a:ext cx="2234133" cy="1091464"/>
            <a:chOff x="-161312" y="-173889"/>
            <a:chExt cx="2234133" cy="1091464"/>
          </a:xfrm>
        </p:grpSpPr>
        <p:grpSp>
          <p:nvGrpSpPr>
            <p:cNvPr id="436" name="组合 435"/>
            <p:cNvGrpSpPr/>
            <p:nvPr/>
          </p:nvGrpSpPr>
          <p:grpSpPr>
            <a:xfrm>
              <a:off x="-161312" y="-173889"/>
              <a:ext cx="1193210" cy="1091464"/>
              <a:chOff x="-161312" y="-173889"/>
              <a:chExt cx="1193210" cy="1091464"/>
            </a:xfrm>
          </p:grpSpPr>
          <p:pic>
            <p:nvPicPr>
              <p:cNvPr id="28" name="图片 27"/>
              <p:cNvPicPr>
                <a:picLocks noChangeAspect="1"/>
              </p:cNvPicPr>
              <p:nvPr/>
            </p:nvPicPr>
            <p:blipFill>
              <a:blip r:embed="rId3" cstate="print"/>
              <a:stretch>
                <a:fillRect/>
              </a:stretch>
            </p:blipFill>
            <p:spPr>
              <a:xfrm>
                <a:off x="-161312" y="-173889"/>
                <a:ext cx="1193210" cy="1091464"/>
              </a:xfrm>
              <a:prstGeom prst="rect">
                <a:avLst/>
              </a:prstGeom>
            </p:spPr>
          </p:pic>
          <p:cxnSp>
            <p:nvCxnSpPr>
              <p:cNvPr id="31" name="直接连接符 30"/>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445" name="直接连接符 444"/>
            <p:cNvCxnSpPr/>
            <p:nvPr/>
          </p:nvCxnSpPr>
          <p:spPr>
            <a:xfrm flipH="1">
              <a:off x="-22679" y="781050"/>
              <a:ext cx="2095500"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5" name="文本框 4">
            <a:extLst>
              <a:ext uri="{FF2B5EF4-FFF2-40B4-BE49-F238E27FC236}">
                <a16:creationId xmlns:a16="http://schemas.microsoft.com/office/drawing/2014/main" id="{36DED3F6-6285-C94E-A693-F0A1D3BA82D1}"/>
              </a:ext>
            </a:extLst>
          </p:cNvPr>
          <p:cNvSpPr txBox="1"/>
          <p:nvPr/>
        </p:nvSpPr>
        <p:spPr>
          <a:xfrm>
            <a:off x="1014931" y="1056904"/>
            <a:ext cx="9660985" cy="31393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pic>
        <p:nvPicPr>
          <p:cNvPr id="3" name="图片 2" descr="手机屏幕截图&#10;&#10;中度可信度描述已自动生成">
            <a:extLst>
              <a:ext uri="{FF2B5EF4-FFF2-40B4-BE49-F238E27FC236}">
                <a16:creationId xmlns:a16="http://schemas.microsoft.com/office/drawing/2014/main" id="{BDC51EAE-72FA-4649-81CA-E6A6F2DE12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7993" y="1103799"/>
            <a:ext cx="5092700" cy="1549400"/>
          </a:xfrm>
          <a:prstGeom prst="rect">
            <a:avLst/>
          </a:prstGeom>
        </p:spPr>
      </p:pic>
      <p:sp>
        <p:nvSpPr>
          <p:cNvPr id="4" name="文本框 3">
            <a:extLst>
              <a:ext uri="{FF2B5EF4-FFF2-40B4-BE49-F238E27FC236}">
                <a16:creationId xmlns:a16="http://schemas.microsoft.com/office/drawing/2014/main" id="{D67E7D4A-400E-604F-AB0E-AC41CD860EA2}"/>
              </a:ext>
            </a:extLst>
          </p:cNvPr>
          <p:cNvSpPr txBox="1"/>
          <p:nvPr/>
        </p:nvSpPr>
        <p:spPr>
          <a:xfrm>
            <a:off x="863859" y="1056904"/>
            <a:ext cx="5902007" cy="2031325"/>
          </a:xfrm>
          <a:prstGeom prst="rect">
            <a:avLst/>
          </a:prstGeom>
          <a:noFill/>
        </p:spPr>
        <p:txBody>
          <a:bodyPr wrap="square" rtlCol="0">
            <a:spAutoFit/>
          </a:bodyPr>
          <a:lstStyle/>
          <a:p>
            <a:r>
              <a:rPr lang="en" altLang="zh-CN" dirty="0"/>
              <a:t>x : a constant but unknown n-element vector</a:t>
            </a:r>
          </a:p>
          <a:p>
            <a:r>
              <a:rPr lang="en" altLang="zh-CN" dirty="0"/>
              <a:t>y : a k-element noisy measurement vector. </a:t>
            </a:r>
          </a:p>
          <a:p>
            <a:r>
              <a:rPr lang="en" altLang="zh-CN" dirty="0"/>
              <a:t>We assume that each element of y</a:t>
            </a:r>
            <a:r>
              <a:rPr lang="en" altLang="zh-CN" b="1" dirty="0"/>
              <a:t> </a:t>
            </a:r>
            <a:r>
              <a:rPr lang="en" altLang="zh-CN" dirty="0"/>
              <a:t>is a linear combination of the elements of x</a:t>
            </a:r>
            <a:r>
              <a:rPr lang="en" altLang="zh-CN" i="1" dirty="0"/>
              <a:t>, </a:t>
            </a:r>
            <a:r>
              <a:rPr lang="en" altLang="zh-CN" dirty="0"/>
              <a:t>with the addition of some measurement noise, and the variance of the measurement noise may be different for each element of y: </a:t>
            </a:r>
          </a:p>
          <a:p>
            <a:endParaRPr kumimoji="1" lang="zh-CN" altLang="en-US" dirty="0"/>
          </a:p>
        </p:txBody>
      </p:sp>
      <p:sp>
        <p:nvSpPr>
          <p:cNvPr id="6" name="文本框 5">
            <a:extLst>
              <a:ext uri="{FF2B5EF4-FFF2-40B4-BE49-F238E27FC236}">
                <a16:creationId xmlns:a16="http://schemas.microsoft.com/office/drawing/2014/main" id="{DC020B21-ED2F-7B41-9963-139CFBE39A37}"/>
              </a:ext>
            </a:extLst>
          </p:cNvPr>
          <p:cNvSpPr txBox="1"/>
          <p:nvPr/>
        </p:nvSpPr>
        <p:spPr>
          <a:xfrm>
            <a:off x="863859" y="3429000"/>
            <a:ext cx="2844541" cy="646331"/>
          </a:xfrm>
          <a:prstGeom prst="rect">
            <a:avLst/>
          </a:prstGeom>
          <a:noFill/>
        </p:spPr>
        <p:txBody>
          <a:bodyPr wrap="square" rtlCol="0">
            <a:spAutoFit/>
          </a:bodyPr>
          <a:lstStyle/>
          <a:p>
            <a:r>
              <a:rPr kumimoji="1" lang="en-US" altLang="zh-CN" b="1" dirty="0"/>
              <a:t> </a:t>
            </a:r>
            <a:r>
              <a:rPr lang="en" altLang="zh-CN" b="1" dirty="0"/>
              <a:t>covariance matrix </a:t>
            </a:r>
          </a:p>
          <a:p>
            <a:endParaRPr kumimoji="1" lang="zh-CN" altLang="en-US" dirty="0"/>
          </a:p>
        </p:txBody>
      </p:sp>
      <p:pic>
        <p:nvPicPr>
          <p:cNvPr id="8" name="图片 7" descr="图片包含 散点图&#10;&#10;描述已自动生成">
            <a:extLst>
              <a:ext uri="{FF2B5EF4-FFF2-40B4-BE49-F238E27FC236}">
                <a16:creationId xmlns:a16="http://schemas.microsoft.com/office/drawing/2014/main" id="{2C42D181-946D-094C-A30B-084FE3F701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4193" y="3270883"/>
            <a:ext cx="3810000" cy="1524000"/>
          </a:xfrm>
          <a:prstGeom prst="rect">
            <a:avLst/>
          </a:prstGeom>
        </p:spPr>
      </p:pic>
      <p:pic>
        <p:nvPicPr>
          <p:cNvPr id="10" name="图片 9" descr="文本&#10;&#10;描述已自动生成">
            <a:extLst>
              <a:ext uri="{FF2B5EF4-FFF2-40B4-BE49-F238E27FC236}">
                <a16:creationId xmlns:a16="http://schemas.microsoft.com/office/drawing/2014/main" id="{C35CC78E-7DE1-1048-8C8C-D579C82BE7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9160" y="5048250"/>
            <a:ext cx="8324944" cy="1361954"/>
          </a:xfrm>
          <a:prstGeom prst="rect">
            <a:avLst/>
          </a:prstGeom>
        </p:spPr>
      </p:pic>
      <p:sp>
        <p:nvSpPr>
          <p:cNvPr id="21" name="文本框 20">
            <a:extLst>
              <a:ext uri="{FF2B5EF4-FFF2-40B4-BE49-F238E27FC236}">
                <a16:creationId xmlns:a16="http://schemas.microsoft.com/office/drawing/2014/main" id="{517A3F82-F6AA-1B45-A23F-72DA99F5C3C8}"/>
              </a:ext>
            </a:extLst>
          </p:cNvPr>
          <p:cNvSpPr txBox="1"/>
          <p:nvPr/>
        </p:nvSpPr>
        <p:spPr>
          <a:xfrm>
            <a:off x="779160" y="171775"/>
            <a:ext cx="9393540" cy="58477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腾祥嘉丽纤圆繁" panose="01010104010101010101" pitchFamily="2" charset="-122"/>
                <a:ea typeface="腾祥嘉丽纤圆繁" panose="01010104010101010101" pitchFamily="2" charset="-122"/>
                <a:cs typeface="+mn-cs"/>
              </a:rPr>
              <a:t>2.</a:t>
            </a:r>
            <a:r>
              <a:rPr kumimoji="0" lang="zh-CN" altLang="en-US" sz="3200" b="1" i="0" u="none" strike="noStrike" kern="1200" cap="none" spc="0" normalizeH="0" baseline="0" noProof="0" dirty="0">
                <a:ln>
                  <a:noFill/>
                </a:ln>
                <a:solidFill>
                  <a:prstClr val="black"/>
                </a:solidFill>
                <a:effectLst/>
                <a:uLnTx/>
                <a:uFillTx/>
                <a:latin typeface="腾祥嘉丽纤圆繁" panose="01010104010101010101" pitchFamily="2" charset="-122"/>
                <a:ea typeface="腾祥嘉丽纤圆繁" panose="01010104010101010101" pitchFamily="2" charset="-122"/>
                <a:cs typeface="+mn-cs"/>
              </a:rPr>
              <a:t> </a:t>
            </a:r>
            <a:r>
              <a:rPr kumimoji="0" lang="en" altLang="zh-CN" sz="3200" b="1" i="0" u="none" strike="noStrike" kern="1200" cap="none" spc="0" normalizeH="0" baseline="0" noProof="0" dirty="0">
                <a:ln>
                  <a:noFill/>
                </a:ln>
                <a:solidFill>
                  <a:prstClr val="black"/>
                </a:solidFill>
                <a:effectLst/>
                <a:uLnTx/>
                <a:uFillTx/>
                <a:latin typeface="腾祥嘉丽纤圆繁" panose="01010104010101010101" pitchFamily="2" charset="-122"/>
                <a:ea typeface="腾祥嘉丽纤圆繁" panose="01010104010101010101" pitchFamily="2" charset="-122"/>
                <a:cs typeface="+mn-cs"/>
              </a:rPr>
              <a:t>WEIGHTED LEAST SQUARES ESTIMATION </a:t>
            </a:r>
          </a:p>
        </p:txBody>
      </p:sp>
    </p:spTree>
    <p:extLst>
      <p:ext uri="{BB962C8B-B14F-4D97-AF65-F5344CB8AC3E}">
        <p14:creationId xmlns:p14="http://schemas.microsoft.com/office/powerpoint/2010/main" val="3524312524"/>
      </p:ext>
    </p:extLst>
  </p:cSld>
  <p:clrMapOvr>
    <a:masterClrMapping/>
  </p:clrMapOvr>
  <mc:AlternateContent xmlns:mc="http://schemas.openxmlformats.org/markup-compatibility/2006" xmlns:p14="http://schemas.microsoft.com/office/powerpoint/2010/main">
    <mc:Choice Requires="p14">
      <p:transition spd="slow" advTm="4000">
        <p14:ripple/>
      </p:transition>
    </mc:Choice>
    <mc:Fallback xmlns="">
      <p:transition spd="slow" advTm="4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14:bounceEnd="38000">
                                          <p:cBhvr additive="base">
                                            <p:cTn id="7" dur="500" fill="hold"/>
                                            <p:tgtEl>
                                              <p:spTgt spid="446"/>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4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cBhvr additive="base">
                                            <p:cTn id="7" dur="500" fill="hold"/>
                                            <p:tgtEl>
                                              <p:spTgt spid="446"/>
                                            </p:tgtEl>
                                            <p:attrNameLst>
                                              <p:attrName>ppt_x</p:attrName>
                                            </p:attrNameLst>
                                          </p:cBhvr>
                                          <p:tavLst>
                                            <p:tav tm="0">
                                              <p:val>
                                                <p:strVal val="0-#ppt_w/2"/>
                                              </p:val>
                                            </p:tav>
                                            <p:tav tm="100000">
                                              <p:val>
                                                <p:strVal val="#ppt_x"/>
                                              </p:val>
                                            </p:tav>
                                          </p:tavLst>
                                        </p:anim>
                                        <p:anim calcmode="lin" valueType="num">
                                          <p:cBhvr additive="base">
                                            <p:cTn id="8" dur="500" fill="hold"/>
                                            <p:tgtEl>
                                              <p:spTgt spid="446"/>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p:cTn id="11" dur="300" fill="hold"/>
                                            <p:tgtEl>
                                              <p:spTgt spid="14"/>
                                            </p:tgtEl>
                                            <p:attrNameLst>
                                              <p:attrName>ppt_w</p:attrName>
                                            </p:attrNameLst>
                                          </p:cBhvr>
                                          <p:tavLst>
                                            <p:tav tm="0">
                                              <p:val>
                                                <p:fltVal val="0"/>
                                              </p:val>
                                            </p:tav>
                                            <p:tav tm="100000">
                                              <p:val>
                                                <p:strVal val="#ppt_w"/>
                                              </p:val>
                                            </p:tav>
                                          </p:tavLst>
                                        </p:anim>
                                        <p:anim calcmode="lin" valueType="num">
                                          <p:cBhvr>
                                            <p:cTn id="12" dur="300" fill="hold"/>
                                            <p:tgtEl>
                                              <p:spTgt spid="14"/>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550"/>
                                      </p:stCondLst>
                                      <p:childTnLst>
                                        <p:animScale>
                                          <p:cBhvr>
                                            <p:cTn id="14" dur="150" fill="hold"/>
                                            <p:tgtEl>
                                              <p:spTgt spid="14"/>
                                            </p:tgtEl>
                                          </p:cBhvr>
                                          <p:by x="110000" y="110000"/>
                                        </p:animScale>
                                      </p:childTnLst>
                                    </p:cTn>
                                  </p:par>
                                  <p:par>
                                    <p:cTn id="15" presetID="23" presetClass="entr" presetSubtype="16" fill="hold" nodeType="withEffect">
                                      <p:stCondLst>
                                        <p:cond delay="550"/>
                                      </p:stCondLst>
                                      <p:childTnLst>
                                        <p:set>
                                          <p:cBhvr>
                                            <p:cTn id="16" dur="1" fill="hold">
                                              <p:stCondLst>
                                                <p:cond delay="0"/>
                                              </p:stCondLst>
                                            </p:cTn>
                                            <p:tgtEl>
                                              <p:spTgt spid="437"/>
                                            </p:tgtEl>
                                            <p:attrNameLst>
                                              <p:attrName>style.visibility</p:attrName>
                                            </p:attrNameLst>
                                          </p:cBhvr>
                                          <p:to>
                                            <p:strVal val="visible"/>
                                          </p:to>
                                        </p:set>
                                        <p:anim calcmode="lin" valueType="num">
                                          <p:cBhvr>
                                            <p:cTn id="17" dur="200" fill="hold"/>
                                            <p:tgtEl>
                                              <p:spTgt spid="437"/>
                                            </p:tgtEl>
                                            <p:attrNameLst>
                                              <p:attrName>ppt_w</p:attrName>
                                            </p:attrNameLst>
                                          </p:cBhvr>
                                          <p:tavLst>
                                            <p:tav tm="0">
                                              <p:val>
                                                <p:fltVal val="0"/>
                                              </p:val>
                                            </p:tav>
                                            <p:tav tm="100000">
                                              <p:val>
                                                <p:strVal val="#ppt_w"/>
                                              </p:val>
                                            </p:tav>
                                          </p:tavLst>
                                        </p:anim>
                                        <p:anim calcmode="lin" valueType="num">
                                          <p:cBhvr>
                                            <p:cTn id="18" dur="200" fill="hold"/>
                                            <p:tgtEl>
                                              <p:spTgt spid="437"/>
                                            </p:tgtEl>
                                            <p:attrNameLst>
                                              <p:attrName>ppt_h</p:attrName>
                                            </p:attrNameLst>
                                          </p:cBhvr>
                                          <p:tavLst>
                                            <p:tav tm="0">
                                              <p:val>
                                                <p:fltVal val="0"/>
                                              </p:val>
                                            </p:tav>
                                            <p:tav tm="100000">
                                              <p:val>
                                                <p:strVal val="#ppt_h"/>
                                              </p:val>
                                            </p:tav>
                                          </p:tavLst>
                                        </p:anim>
                                      </p:childTnLst>
                                    </p:cTn>
                                  </p:par>
                                  <p:par>
                                    <p:cTn id="19" presetID="6" presetClass="emph" presetSubtype="0" autoRev="1" fill="hold" nodeType="withEffect">
                                      <p:stCondLst>
                                        <p:cond delay="800"/>
                                      </p:stCondLst>
                                      <p:childTnLst>
                                        <p:animScale>
                                          <p:cBhvr>
                                            <p:cTn id="20" dur="100" fill="hold"/>
                                            <p:tgtEl>
                                              <p:spTgt spid="437"/>
                                            </p:tgtEl>
                                          </p:cBhvr>
                                          <p:by x="110000" y="100000"/>
                                        </p:animScale>
                                      </p:childTnLst>
                                    </p:cTn>
                                  </p:par>
                                  <p:par>
                                    <p:cTn id="21" presetID="6" presetClass="emph" presetSubtype="0" autoRev="1" fill="hold" nodeType="withEffect">
                                      <p:stCondLst>
                                        <p:cond delay="1000"/>
                                      </p:stCondLst>
                                      <p:childTnLst>
                                        <p:animScale>
                                          <p:cBhvr>
                                            <p:cTn id="22" dur="100" fill="hold"/>
                                            <p:tgtEl>
                                              <p:spTgt spid="437"/>
                                            </p:tgtEl>
                                          </p:cBhvr>
                                          <p:by x="95000" y="100000"/>
                                        </p:animScale>
                                      </p:childTnLst>
                                    </p:cTn>
                                  </p:par>
                                  <p:par>
                                    <p:cTn id="23" presetID="2" presetClass="entr" presetSubtype="2" decel="100000" fill="hold" nodeType="withEffect">
                                      <p:stCondLst>
                                        <p:cond delay="1250"/>
                                      </p:stCondLst>
                                      <p:childTnLst>
                                        <p:set>
                                          <p:cBhvr>
                                            <p:cTn id="24" dur="1" fill="hold">
                                              <p:stCondLst>
                                                <p:cond delay="0"/>
                                              </p:stCondLst>
                                            </p:cTn>
                                            <p:tgtEl>
                                              <p:spTgt spid="432"/>
                                            </p:tgtEl>
                                            <p:attrNameLst>
                                              <p:attrName>style.visibility</p:attrName>
                                            </p:attrNameLst>
                                          </p:cBhvr>
                                          <p:to>
                                            <p:strVal val="visible"/>
                                          </p:to>
                                        </p:set>
                                        <p:anim calcmode="lin" valueType="num">
                                          <p:cBhvr additive="base">
                                            <p:cTn id="25" dur="500" fill="hold"/>
                                            <p:tgtEl>
                                              <p:spTgt spid="432"/>
                                            </p:tgtEl>
                                            <p:attrNameLst>
                                              <p:attrName>ppt_x</p:attrName>
                                            </p:attrNameLst>
                                          </p:cBhvr>
                                          <p:tavLst>
                                            <p:tav tm="0">
                                              <p:val>
                                                <p:strVal val="1+#ppt_w/2"/>
                                              </p:val>
                                            </p:tav>
                                            <p:tav tm="100000">
                                              <p:val>
                                                <p:strVal val="#ppt_x"/>
                                              </p:val>
                                            </p:tav>
                                          </p:tavLst>
                                        </p:anim>
                                        <p:anim calcmode="lin" valueType="num">
                                          <p:cBhvr additive="base">
                                            <p:cTn id="26" dur="500" fill="hold"/>
                                            <p:tgtEl>
                                              <p:spTgt spid="432"/>
                                            </p:tgtEl>
                                            <p:attrNameLst>
                                              <p:attrName>ppt_y</p:attrName>
                                            </p:attrNameLst>
                                          </p:cBhvr>
                                          <p:tavLst>
                                            <p:tav tm="0">
                                              <p:val>
                                                <p:strVal val="#ppt_y"/>
                                              </p:val>
                                            </p:tav>
                                            <p:tav tm="100000">
                                              <p:val>
                                                <p:strVal val="#ppt_y"/>
                                              </p:val>
                                            </p:tav>
                                          </p:tavLst>
                                        </p:anim>
                                      </p:childTnLst>
                                    </p:cTn>
                                  </p:par>
                                  <p:par>
                                    <p:cTn id="27" presetID="2" presetClass="entr" presetSubtype="8" decel="100000" fill="hold" nodeType="withEffect">
                                      <p:stCondLst>
                                        <p:cond delay="1400"/>
                                      </p:stCondLst>
                                      <p:childTnLst>
                                        <p:set>
                                          <p:cBhvr>
                                            <p:cTn id="28" dur="1" fill="hold">
                                              <p:stCondLst>
                                                <p:cond delay="0"/>
                                              </p:stCondLst>
                                            </p:cTn>
                                            <p:tgtEl>
                                              <p:spTgt spid="433"/>
                                            </p:tgtEl>
                                            <p:attrNameLst>
                                              <p:attrName>style.visibility</p:attrName>
                                            </p:attrNameLst>
                                          </p:cBhvr>
                                          <p:to>
                                            <p:strVal val="visible"/>
                                          </p:to>
                                        </p:set>
                                        <p:anim calcmode="lin" valueType="num">
                                          <p:cBhvr additive="base">
                                            <p:cTn id="29" dur="500" fill="hold"/>
                                            <p:tgtEl>
                                              <p:spTgt spid="433"/>
                                            </p:tgtEl>
                                            <p:attrNameLst>
                                              <p:attrName>ppt_x</p:attrName>
                                            </p:attrNameLst>
                                          </p:cBhvr>
                                          <p:tavLst>
                                            <p:tav tm="0">
                                              <p:val>
                                                <p:strVal val="0-#ppt_w/2"/>
                                              </p:val>
                                            </p:tav>
                                            <p:tav tm="100000">
                                              <p:val>
                                                <p:strVal val="#ppt_x"/>
                                              </p:val>
                                            </p:tav>
                                          </p:tavLst>
                                        </p:anim>
                                        <p:anim calcmode="lin" valueType="num">
                                          <p:cBhvr additive="base">
                                            <p:cTn id="30" dur="500" fill="hold"/>
                                            <p:tgtEl>
                                              <p:spTgt spid="433"/>
                                            </p:tgtEl>
                                            <p:attrNameLst>
                                              <p:attrName>ppt_y</p:attrName>
                                            </p:attrNameLst>
                                          </p:cBhvr>
                                          <p:tavLst>
                                            <p:tav tm="0">
                                              <p:val>
                                                <p:strVal val="#ppt_y"/>
                                              </p:val>
                                            </p:tav>
                                            <p:tav tm="100000">
                                              <p:val>
                                                <p:strVal val="#ppt_y"/>
                                              </p:val>
                                            </p:tav>
                                          </p:tavLst>
                                        </p:anim>
                                      </p:childTnLst>
                                    </p:cTn>
                                  </p:par>
                                  <p:par>
                                    <p:cTn id="31" presetID="2" presetClass="entr" presetSubtype="2" decel="100000" fill="hold" nodeType="withEffect">
                                      <p:stCondLst>
                                        <p:cond delay="1500"/>
                                      </p:stCondLst>
                                      <p:childTnLst>
                                        <p:set>
                                          <p:cBhvr>
                                            <p:cTn id="32" dur="1" fill="hold">
                                              <p:stCondLst>
                                                <p:cond delay="0"/>
                                              </p:stCondLst>
                                            </p:cTn>
                                            <p:tgtEl>
                                              <p:spTgt spid="435"/>
                                            </p:tgtEl>
                                            <p:attrNameLst>
                                              <p:attrName>style.visibility</p:attrName>
                                            </p:attrNameLst>
                                          </p:cBhvr>
                                          <p:to>
                                            <p:strVal val="visible"/>
                                          </p:to>
                                        </p:set>
                                        <p:anim calcmode="lin" valueType="num">
                                          <p:cBhvr additive="base">
                                            <p:cTn id="33" dur="500" fill="hold"/>
                                            <p:tgtEl>
                                              <p:spTgt spid="435"/>
                                            </p:tgtEl>
                                            <p:attrNameLst>
                                              <p:attrName>ppt_x</p:attrName>
                                            </p:attrNameLst>
                                          </p:cBhvr>
                                          <p:tavLst>
                                            <p:tav tm="0">
                                              <p:val>
                                                <p:strVal val="1+#ppt_w/2"/>
                                              </p:val>
                                            </p:tav>
                                            <p:tav tm="100000">
                                              <p:val>
                                                <p:strVal val="#ppt_x"/>
                                              </p:val>
                                            </p:tav>
                                          </p:tavLst>
                                        </p:anim>
                                        <p:anim calcmode="lin" valueType="num">
                                          <p:cBhvr additive="base">
                                            <p:cTn id="34" dur="500" fill="hold"/>
                                            <p:tgtEl>
                                              <p:spTgt spid="435"/>
                                            </p:tgtEl>
                                            <p:attrNameLst>
                                              <p:attrName>ppt_y</p:attrName>
                                            </p:attrNameLst>
                                          </p:cBhvr>
                                          <p:tavLst>
                                            <p:tav tm="0">
                                              <p:val>
                                                <p:strVal val="#ppt_y"/>
                                              </p:val>
                                            </p:tav>
                                            <p:tav tm="100000">
                                              <p:val>
                                                <p:strVal val="#ppt_y"/>
                                              </p:val>
                                            </p:tav>
                                          </p:tavLst>
                                        </p:anim>
                                      </p:childTnLst>
                                    </p:cTn>
                                  </p:par>
                                  <p:par>
                                    <p:cTn id="35" presetID="2" presetClass="entr" presetSubtype="8" decel="100000" fill="hold" nodeType="withEffect">
                                      <p:stCondLst>
                                        <p:cond delay="1600"/>
                                      </p:stCondLst>
                                      <p:childTnLst>
                                        <p:set>
                                          <p:cBhvr>
                                            <p:cTn id="36" dur="1" fill="hold">
                                              <p:stCondLst>
                                                <p:cond delay="0"/>
                                              </p:stCondLst>
                                            </p:cTn>
                                            <p:tgtEl>
                                              <p:spTgt spid="434"/>
                                            </p:tgtEl>
                                            <p:attrNameLst>
                                              <p:attrName>style.visibility</p:attrName>
                                            </p:attrNameLst>
                                          </p:cBhvr>
                                          <p:to>
                                            <p:strVal val="visible"/>
                                          </p:to>
                                        </p:set>
                                        <p:anim calcmode="lin" valueType="num">
                                          <p:cBhvr additive="base">
                                            <p:cTn id="37" dur="500" fill="hold"/>
                                            <p:tgtEl>
                                              <p:spTgt spid="434"/>
                                            </p:tgtEl>
                                            <p:attrNameLst>
                                              <p:attrName>ppt_x</p:attrName>
                                            </p:attrNameLst>
                                          </p:cBhvr>
                                          <p:tavLst>
                                            <p:tav tm="0">
                                              <p:val>
                                                <p:strVal val="0-#ppt_w/2"/>
                                              </p:val>
                                            </p:tav>
                                            <p:tav tm="100000">
                                              <p:val>
                                                <p:strVal val="#ppt_x"/>
                                              </p:val>
                                            </p:tav>
                                          </p:tavLst>
                                        </p:anim>
                                        <p:anim calcmode="lin" valueType="num">
                                          <p:cBhvr additive="base">
                                            <p:cTn id="38" dur="500" fill="hold"/>
                                            <p:tgtEl>
                                              <p:spTgt spid="434"/>
                                            </p:tgtEl>
                                            <p:attrNameLst>
                                              <p:attrName>ppt_y</p:attrName>
                                            </p:attrNameLst>
                                          </p:cBhvr>
                                          <p:tavLst>
                                            <p:tav tm="0">
                                              <p:val>
                                                <p:strVal val="#ppt_y"/>
                                              </p:val>
                                            </p:tav>
                                            <p:tav tm="100000">
                                              <p:val>
                                                <p:strVal val="#ppt_y"/>
                                              </p:val>
                                            </p:tav>
                                          </p:tavLst>
                                        </p:anim>
                                      </p:childTnLst>
                                    </p:cTn>
                                  </p:par>
                                  <p:par>
                                    <p:cTn id="39" presetID="49" presetClass="entr" presetSubtype="0" decel="100000" fill="hold" nodeType="withEffect">
                                      <p:stCondLst>
                                        <p:cond delay="1000"/>
                                      </p:stCondLst>
                                      <p:childTnLst>
                                        <p:set>
                                          <p:cBhvr>
                                            <p:cTn id="40" dur="1" fill="hold">
                                              <p:stCondLst>
                                                <p:cond delay="0"/>
                                              </p:stCondLst>
                                            </p:cTn>
                                            <p:tgtEl>
                                              <p:spTgt spid="443"/>
                                            </p:tgtEl>
                                            <p:attrNameLst>
                                              <p:attrName>style.visibility</p:attrName>
                                            </p:attrNameLst>
                                          </p:cBhvr>
                                          <p:to>
                                            <p:strVal val="visible"/>
                                          </p:to>
                                        </p:set>
                                        <p:anim calcmode="lin" valueType="num">
                                          <p:cBhvr>
                                            <p:cTn id="41" dur="500" fill="hold"/>
                                            <p:tgtEl>
                                              <p:spTgt spid="443"/>
                                            </p:tgtEl>
                                            <p:attrNameLst>
                                              <p:attrName>ppt_w</p:attrName>
                                            </p:attrNameLst>
                                          </p:cBhvr>
                                          <p:tavLst>
                                            <p:tav tm="0">
                                              <p:val>
                                                <p:fltVal val="0"/>
                                              </p:val>
                                            </p:tav>
                                            <p:tav tm="100000">
                                              <p:val>
                                                <p:strVal val="#ppt_w"/>
                                              </p:val>
                                            </p:tav>
                                          </p:tavLst>
                                        </p:anim>
                                        <p:anim calcmode="lin" valueType="num">
                                          <p:cBhvr>
                                            <p:cTn id="42" dur="500" fill="hold"/>
                                            <p:tgtEl>
                                              <p:spTgt spid="443"/>
                                            </p:tgtEl>
                                            <p:attrNameLst>
                                              <p:attrName>ppt_h</p:attrName>
                                            </p:attrNameLst>
                                          </p:cBhvr>
                                          <p:tavLst>
                                            <p:tav tm="0">
                                              <p:val>
                                                <p:fltVal val="0"/>
                                              </p:val>
                                            </p:tav>
                                            <p:tav tm="100000">
                                              <p:val>
                                                <p:strVal val="#ppt_h"/>
                                              </p:val>
                                            </p:tav>
                                          </p:tavLst>
                                        </p:anim>
                                        <p:anim calcmode="lin" valueType="num">
                                          <p:cBhvr>
                                            <p:cTn id="43" dur="500" fill="hold"/>
                                            <p:tgtEl>
                                              <p:spTgt spid="443"/>
                                            </p:tgtEl>
                                            <p:attrNameLst>
                                              <p:attrName>style.rotation</p:attrName>
                                            </p:attrNameLst>
                                          </p:cBhvr>
                                          <p:tavLst>
                                            <p:tav tm="0">
                                              <p:val>
                                                <p:fltVal val="360"/>
                                              </p:val>
                                            </p:tav>
                                            <p:tav tm="100000">
                                              <p:val>
                                                <p:fltVal val="0"/>
                                              </p:val>
                                            </p:tav>
                                          </p:tavLst>
                                        </p:anim>
                                        <p:animEffect transition="in" filter="fade">
                                          <p:cBhvr>
                                            <p:cTn id="44" dur="500"/>
                                            <p:tgtEl>
                                              <p:spTgt spid="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alphaModFix amt="0"/>
            <a:lum/>
          </a:blip>
          <a:srcRect/>
          <a:stretch>
            <a:fillRect/>
          </a:stretch>
        </a:blipFill>
        <a:effectLst/>
      </p:bgPr>
    </p:bg>
    <p:spTree>
      <p:nvGrpSpPr>
        <p:cNvPr id="1" name=""/>
        <p:cNvGrpSpPr/>
        <p:nvPr/>
      </p:nvGrpSpPr>
      <p:grpSpPr>
        <a:xfrm>
          <a:off x="0" y="0"/>
          <a:ext cx="0" cy="0"/>
          <a:chOff x="0" y="0"/>
          <a:chExt cx="0" cy="0"/>
        </a:xfrm>
      </p:grpSpPr>
      <p:grpSp>
        <p:nvGrpSpPr>
          <p:cNvPr id="446" name="组合 445"/>
          <p:cNvGrpSpPr/>
          <p:nvPr/>
        </p:nvGrpSpPr>
        <p:grpSpPr>
          <a:xfrm>
            <a:off x="-161312" y="-173889"/>
            <a:ext cx="10334012" cy="1091464"/>
            <a:chOff x="-161312" y="-173889"/>
            <a:chExt cx="10334012" cy="1091464"/>
          </a:xfrm>
        </p:grpSpPr>
        <p:grpSp>
          <p:nvGrpSpPr>
            <p:cNvPr id="436" name="组合 435"/>
            <p:cNvGrpSpPr/>
            <p:nvPr/>
          </p:nvGrpSpPr>
          <p:grpSpPr>
            <a:xfrm>
              <a:off x="-161312" y="-173889"/>
              <a:ext cx="10334012" cy="1091464"/>
              <a:chOff x="-161312" y="-173889"/>
              <a:chExt cx="10334012" cy="1091464"/>
            </a:xfrm>
          </p:grpSpPr>
          <p:pic>
            <p:nvPicPr>
              <p:cNvPr id="28" name="图片 27"/>
              <p:cNvPicPr>
                <a:picLocks noChangeAspect="1"/>
              </p:cNvPicPr>
              <p:nvPr/>
            </p:nvPicPr>
            <p:blipFill>
              <a:blip r:embed="rId3" cstate="print"/>
              <a:stretch>
                <a:fillRect/>
              </a:stretch>
            </p:blipFill>
            <p:spPr>
              <a:xfrm>
                <a:off x="-161312" y="-173889"/>
                <a:ext cx="1193210" cy="1091464"/>
              </a:xfrm>
              <a:prstGeom prst="rect">
                <a:avLst/>
              </a:prstGeom>
            </p:spPr>
          </p:pic>
          <p:sp>
            <p:nvSpPr>
              <p:cNvPr id="30" name="文本框 29"/>
              <p:cNvSpPr txBox="1"/>
              <p:nvPr/>
            </p:nvSpPr>
            <p:spPr>
              <a:xfrm>
                <a:off x="779160" y="171775"/>
                <a:ext cx="9393540" cy="58477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腾祥嘉丽纤圆繁" panose="01010104010101010101" pitchFamily="2" charset="-122"/>
                    <a:ea typeface="腾祥嘉丽纤圆繁" panose="01010104010101010101" pitchFamily="2" charset="-122"/>
                    <a:cs typeface="+mn-cs"/>
                  </a:rPr>
                  <a:t>2.</a:t>
                </a:r>
                <a:r>
                  <a:rPr kumimoji="0" lang="zh-CN" altLang="en-US" sz="3200" b="1" i="0" u="none" strike="noStrike" kern="1200" cap="none" spc="0" normalizeH="0" baseline="0" noProof="0" dirty="0">
                    <a:ln>
                      <a:noFill/>
                    </a:ln>
                    <a:solidFill>
                      <a:prstClr val="black"/>
                    </a:solidFill>
                    <a:effectLst/>
                    <a:uLnTx/>
                    <a:uFillTx/>
                    <a:latin typeface="腾祥嘉丽纤圆繁" panose="01010104010101010101" pitchFamily="2" charset="-122"/>
                    <a:ea typeface="腾祥嘉丽纤圆繁" panose="01010104010101010101" pitchFamily="2" charset="-122"/>
                    <a:cs typeface="+mn-cs"/>
                  </a:rPr>
                  <a:t> </a:t>
                </a:r>
                <a:r>
                  <a:rPr kumimoji="0" lang="en" altLang="zh-CN" sz="3200" b="1" i="0" u="none" strike="noStrike" kern="1200" cap="none" spc="0" normalizeH="0" baseline="0" noProof="0" dirty="0">
                    <a:ln>
                      <a:noFill/>
                    </a:ln>
                    <a:solidFill>
                      <a:prstClr val="black"/>
                    </a:solidFill>
                    <a:effectLst/>
                    <a:uLnTx/>
                    <a:uFillTx/>
                    <a:latin typeface="腾祥嘉丽纤圆繁" panose="01010104010101010101" pitchFamily="2" charset="-122"/>
                    <a:ea typeface="腾祥嘉丽纤圆繁" panose="01010104010101010101" pitchFamily="2" charset="-122"/>
                    <a:cs typeface="+mn-cs"/>
                  </a:rPr>
                  <a:t>WEIGHTED LEAST SQUARES ESTIMATION </a:t>
                </a:r>
              </a:p>
            </p:txBody>
          </p:sp>
          <p:cxnSp>
            <p:nvCxnSpPr>
              <p:cNvPr id="31" name="直接连接符 30"/>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445" name="直接连接符 444"/>
            <p:cNvCxnSpPr/>
            <p:nvPr/>
          </p:nvCxnSpPr>
          <p:spPr>
            <a:xfrm flipH="1">
              <a:off x="-22679" y="781050"/>
              <a:ext cx="2095500"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5" name="文本框 4">
            <a:extLst>
              <a:ext uri="{FF2B5EF4-FFF2-40B4-BE49-F238E27FC236}">
                <a16:creationId xmlns:a16="http://schemas.microsoft.com/office/drawing/2014/main" id="{36DED3F6-6285-C94E-A693-F0A1D3BA82D1}"/>
              </a:ext>
            </a:extLst>
          </p:cNvPr>
          <p:cNvSpPr txBox="1"/>
          <p:nvPr/>
        </p:nvSpPr>
        <p:spPr>
          <a:xfrm>
            <a:off x="1014931" y="1056904"/>
            <a:ext cx="9660985" cy="31393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pic>
        <p:nvPicPr>
          <p:cNvPr id="3" name="图片 2" descr="文本, 信件&#10;&#10;描述已自动生成">
            <a:extLst>
              <a:ext uri="{FF2B5EF4-FFF2-40B4-BE49-F238E27FC236}">
                <a16:creationId xmlns:a16="http://schemas.microsoft.com/office/drawing/2014/main" id="{5FD5726A-ED12-7E4A-8F35-D25FFE5886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3922" y="1265176"/>
            <a:ext cx="6806941" cy="1361388"/>
          </a:xfrm>
          <a:prstGeom prst="rect">
            <a:avLst/>
          </a:prstGeom>
        </p:spPr>
      </p:pic>
      <p:pic>
        <p:nvPicPr>
          <p:cNvPr id="6" name="图片 5">
            <a:extLst>
              <a:ext uri="{FF2B5EF4-FFF2-40B4-BE49-F238E27FC236}">
                <a16:creationId xmlns:a16="http://schemas.microsoft.com/office/drawing/2014/main" id="{FC7C9E89-4EDE-7A4E-9443-C83E905C80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584" y="2599636"/>
            <a:ext cx="10786736" cy="1223063"/>
          </a:xfrm>
          <a:prstGeom prst="rect">
            <a:avLst/>
          </a:prstGeom>
        </p:spPr>
      </p:pic>
      <p:pic>
        <p:nvPicPr>
          <p:cNvPr id="8" name="图片 7" descr="文本, 信件&#10;&#10;描述已自动生成">
            <a:extLst>
              <a:ext uri="{FF2B5EF4-FFF2-40B4-BE49-F238E27FC236}">
                <a16:creationId xmlns:a16="http://schemas.microsoft.com/office/drawing/2014/main" id="{06C93ACB-9328-CE4C-B09B-D48B48697F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60683" y="3984147"/>
            <a:ext cx="5733421" cy="1711469"/>
          </a:xfrm>
          <a:prstGeom prst="rect">
            <a:avLst/>
          </a:prstGeom>
        </p:spPr>
      </p:pic>
      <p:sp>
        <p:nvSpPr>
          <p:cNvPr id="9" name="文本框 8">
            <a:extLst>
              <a:ext uri="{FF2B5EF4-FFF2-40B4-BE49-F238E27FC236}">
                <a16:creationId xmlns:a16="http://schemas.microsoft.com/office/drawing/2014/main" id="{5AE7FEBE-6D41-DB48-8BDA-8176CCCECE53}"/>
              </a:ext>
            </a:extLst>
          </p:cNvPr>
          <p:cNvSpPr txBox="1"/>
          <p:nvPr/>
        </p:nvSpPr>
        <p:spPr>
          <a:xfrm>
            <a:off x="1308100" y="5816600"/>
            <a:ext cx="10047220" cy="1200329"/>
          </a:xfrm>
          <a:prstGeom prst="rect">
            <a:avLst/>
          </a:prstGeom>
          <a:noFill/>
        </p:spPr>
        <p:txBody>
          <a:bodyPr wrap="square" rtlCol="0">
            <a:spAutoFit/>
          </a:bodyPr>
          <a:lstStyle/>
          <a:p>
            <a:r>
              <a:rPr lang="en" altLang="zh-CN" dirty="0"/>
              <a:t>Note</a:t>
            </a:r>
            <a:r>
              <a:rPr lang="zh-CN" altLang="en-US" dirty="0"/>
              <a:t>：</a:t>
            </a:r>
            <a:r>
              <a:rPr lang="en" altLang="zh-CN" dirty="0"/>
              <a:t> that this method requires that the measurement noise matrix </a:t>
            </a:r>
            <a:r>
              <a:rPr lang="en" altLang="zh-CN" i="1" dirty="0"/>
              <a:t>R </a:t>
            </a:r>
            <a:r>
              <a:rPr lang="en" altLang="zh-CN" dirty="0"/>
              <a:t>be nonsingular. In other words, each of the measurements </a:t>
            </a:r>
            <a:r>
              <a:rPr lang="en" altLang="zh-CN" dirty="0" err="1"/>
              <a:t>y</a:t>
            </a:r>
            <a:r>
              <a:rPr lang="en" altLang="zh-CN" baseline="-25000" dirty="0" err="1"/>
              <a:t>i</a:t>
            </a:r>
            <a:r>
              <a:rPr lang="en" altLang="zh-CN" baseline="-25000" dirty="0"/>
              <a:t> </a:t>
            </a:r>
            <a:r>
              <a:rPr lang="en" altLang="zh-CN" dirty="0"/>
              <a:t>must be corrupted by at least some noise for this method to work. </a:t>
            </a:r>
          </a:p>
          <a:p>
            <a:endParaRPr kumimoji="1" lang="zh-CN" altLang="en-US" dirty="0"/>
          </a:p>
        </p:txBody>
      </p:sp>
    </p:spTree>
    <p:extLst>
      <p:ext uri="{BB962C8B-B14F-4D97-AF65-F5344CB8AC3E}">
        <p14:creationId xmlns:p14="http://schemas.microsoft.com/office/powerpoint/2010/main" val="392270352"/>
      </p:ext>
    </p:extLst>
  </p:cSld>
  <p:clrMapOvr>
    <a:masterClrMapping/>
  </p:clrMapOvr>
  <mc:AlternateContent xmlns:mc="http://schemas.openxmlformats.org/markup-compatibility/2006" xmlns:p14="http://schemas.microsoft.com/office/powerpoint/2010/main">
    <mc:Choice Requires="p14">
      <p:transition spd="slow" advTm="4000">
        <p14:ripple/>
      </p:transition>
    </mc:Choice>
    <mc:Fallback xmlns="">
      <p:transition spd="slow" advTm="4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14:bounceEnd="38000">
                                          <p:cBhvr additive="base">
                                            <p:cTn id="7" dur="500" fill="hold"/>
                                            <p:tgtEl>
                                              <p:spTgt spid="446"/>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4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cBhvr additive="base">
                                            <p:cTn id="7" dur="500" fill="hold"/>
                                            <p:tgtEl>
                                              <p:spTgt spid="446"/>
                                            </p:tgtEl>
                                            <p:attrNameLst>
                                              <p:attrName>ppt_x</p:attrName>
                                            </p:attrNameLst>
                                          </p:cBhvr>
                                          <p:tavLst>
                                            <p:tav tm="0">
                                              <p:val>
                                                <p:strVal val="0-#ppt_w/2"/>
                                              </p:val>
                                            </p:tav>
                                            <p:tav tm="100000">
                                              <p:val>
                                                <p:strVal val="#ppt_x"/>
                                              </p:val>
                                            </p:tav>
                                          </p:tavLst>
                                        </p:anim>
                                        <p:anim calcmode="lin" valueType="num">
                                          <p:cBhvr additive="base">
                                            <p:cTn id="8" dur="500" fill="hold"/>
                                            <p:tgtEl>
                                              <p:spTgt spid="446"/>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p:cTn id="11" dur="300" fill="hold"/>
                                            <p:tgtEl>
                                              <p:spTgt spid="14"/>
                                            </p:tgtEl>
                                            <p:attrNameLst>
                                              <p:attrName>ppt_w</p:attrName>
                                            </p:attrNameLst>
                                          </p:cBhvr>
                                          <p:tavLst>
                                            <p:tav tm="0">
                                              <p:val>
                                                <p:fltVal val="0"/>
                                              </p:val>
                                            </p:tav>
                                            <p:tav tm="100000">
                                              <p:val>
                                                <p:strVal val="#ppt_w"/>
                                              </p:val>
                                            </p:tav>
                                          </p:tavLst>
                                        </p:anim>
                                        <p:anim calcmode="lin" valueType="num">
                                          <p:cBhvr>
                                            <p:cTn id="12" dur="300" fill="hold"/>
                                            <p:tgtEl>
                                              <p:spTgt spid="14"/>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550"/>
                                      </p:stCondLst>
                                      <p:childTnLst>
                                        <p:animScale>
                                          <p:cBhvr>
                                            <p:cTn id="14" dur="150" fill="hold"/>
                                            <p:tgtEl>
                                              <p:spTgt spid="14"/>
                                            </p:tgtEl>
                                          </p:cBhvr>
                                          <p:by x="110000" y="110000"/>
                                        </p:animScale>
                                      </p:childTnLst>
                                    </p:cTn>
                                  </p:par>
                                  <p:par>
                                    <p:cTn id="15" presetID="23" presetClass="entr" presetSubtype="16" fill="hold" nodeType="withEffect">
                                      <p:stCondLst>
                                        <p:cond delay="550"/>
                                      </p:stCondLst>
                                      <p:childTnLst>
                                        <p:set>
                                          <p:cBhvr>
                                            <p:cTn id="16" dur="1" fill="hold">
                                              <p:stCondLst>
                                                <p:cond delay="0"/>
                                              </p:stCondLst>
                                            </p:cTn>
                                            <p:tgtEl>
                                              <p:spTgt spid="437"/>
                                            </p:tgtEl>
                                            <p:attrNameLst>
                                              <p:attrName>style.visibility</p:attrName>
                                            </p:attrNameLst>
                                          </p:cBhvr>
                                          <p:to>
                                            <p:strVal val="visible"/>
                                          </p:to>
                                        </p:set>
                                        <p:anim calcmode="lin" valueType="num">
                                          <p:cBhvr>
                                            <p:cTn id="17" dur="200" fill="hold"/>
                                            <p:tgtEl>
                                              <p:spTgt spid="437"/>
                                            </p:tgtEl>
                                            <p:attrNameLst>
                                              <p:attrName>ppt_w</p:attrName>
                                            </p:attrNameLst>
                                          </p:cBhvr>
                                          <p:tavLst>
                                            <p:tav tm="0">
                                              <p:val>
                                                <p:fltVal val="0"/>
                                              </p:val>
                                            </p:tav>
                                            <p:tav tm="100000">
                                              <p:val>
                                                <p:strVal val="#ppt_w"/>
                                              </p:val>
                                            </p:tav>
                                          </p:tavLst>
                                        </p:anim>
                                        <p:anim calcmode="lin" valueType="num">
                                          <p:cBhvr>
                                            <p:cTn id="18" dur="200" fill="hold"/>
                                            <p:tgtEl>
                                              <p:spTgt spid="437"/>
                                            </p:tgtEl>
                                            <p:attrNameLst>
                                              <p:attrName>ppt_h</p:attrName>
                                            </p:attrNameLst>
                                          </p:cBhvr>
                                          <p:tavLst>
                                            <p:tav tm="0">
                                              <p:val>
                                                <p:fltVal val="0"/>
                                              </p:val>
                                            </p:tav>
                                            <p:tav tm="100000">
                                              <p:val>
                                                <p:strVal val="#ppt_h"/>
                                              </p:val>
                                            </p:tav>
                                          </p:tavLst>
                                        </p:anim>
                                      </p:childTnLst>
                                    </p:cTn>
                                  </p:par>
                                  <p:par>
                                    <p:cTn id="19" presetID="6" presetClass="emph" presetSubtype="0" autoRev="1" fill="hold" nodeType="withEffect">
                                      <p:stCondLst>
                                        <p:cond delay="800"/>
                                      </p:stCondLst>
                                      <p:childTnLst>
                                        <p:animScale>
                                          <p:cBhvr>
                                            <p:cTn id="20" dur="100" fill="hold"/>
                                            <p:tgtEl>
                                              <p:spTgt spid="437"/>
                                            </p:tgtEl>
                                          </p:cBhvr>
                                          <p:by x="110000" y="100000"/>
                                        </p:animScale>
                                      </p:childTnLst>
                                    </p:cTn>
                                  </p:par>
                                  <p:par>
                                    <p:cTn id="21" presetID="6" presetClass="emph" presetSubtype="0" autoRev="1" fill="hold" nodeType="withEffect">
                                      <p:stCondLst>
                                        <p:cond delay="1000"/>
                                      </p:stCondLst>
                                      <p:childTnLst>
                                        <p:animScale>
                                          <p:cBhvr>
                                            <p:cTn id="22" dur="100" fill="hold"/>
                                            <p:tgtEl>
                                              <p:spTgt spid="437"/>
                                            </p:tgtEl>
                                          </p:cBhvr>
                                          <p:by x="95000" y="100000"/>
                                        </p:animScale>
                                      </p:childTnLst>
                                    </p:cTn>
                                  </p:par>
                                  <p:par>
                                    <p:cTn id="23" presetID="2" presetClass="entr" presetSubtype="2" decel="100000" fill="hold" nodeType="withEffect">
                                      <p:stCondLst>
                                        <p:cond delay="1250"/>
                                      </p:stCondLst>
                                      <p:childTnLst>
                                        <p:set>
                                          <p:cBhvr>
                                            <p:cTn id="24" dur="1" fill="hold">
                                              <p:stCondLst>
                                                <p:cond delay="0"/>
                                              </p:stCondLst>
                                            </p:cTn>
                                            <p:tgtEl>
                                              <p:spTgt spid="432"/>
                                            </p:tgtEl>
                                            <p:attrNameLst>
                                              <p:attrName>style.visibility</p:attrName>
                                            </p:attrNameLst>
                                          </p:cBhvr>
                                          <p:to>
                                            <p:strVal val="visible"/>
                                          </p:to>
                                        </p:set>
                                        <p:anim calcmode="lin" valueType="num">
                                          <p:cBhvr additive="base">
                                            <p:cTn id="25" dur="500" fill="hold"/>
                                            <p:tgtEl>
                                              <p:spTgt spid="432"/>
                                            </p:tgtEl>
                                            <p:attrNameLst>
                                              <p:attrName>ppt_x</p:attrName>
                                            </p:attrNameLst>
                                          </p:cBhvr>
                                          <p:tavLst>
                                            <p:tav tm="0">
                                              <p:val>
                                                <p:strVal val="1+#ppt_w/2"/>
                                              </p:val>
                                            </p:tav>
                                            <p:tav tm="100000">
                                              <p:val>
                                                <p:strVal val="#ppt_x"/>
                                              </p:val>
                                            </p:tav>
                                          </p:tavLst>
                                        </p:anim>
                                        <p:anim calcmode="lin" valueType="num">
                                          <p:cBhvr additive="base">
                                            <p:cTn id="26" dur="500" fill="hold"/>
                                            <p:tgtEl>
                                              <p:spTgt spid="432"/>
                                            </p:tgtEl>
                                            <p:attrNameLst>
                                              <p:attrName>ppt_y</p:attrName>
                                            </p:attrNameLst>
                                          </p:cBhvr>
                                          <p:tavLst>
                                            <p:tav tm="0">
                                              <p:val>
                                                <p:strVal val="#ppt_y"/>
                                              </p:val>
                                            </p:tav>
                                            <p:tav tm="100000">
                                              <p:val>
                                                <p:strVal val="#ppt_y"/>
                                              </p:val>
                                            </p:tav>
                                          </p:tavLst>
                                        </p:anim>
                                      </p:childTnLst>
                                    </p:cTn>
                                  </p:par>
                                  <p:par>
                                    <p:cTn id="27" presetID="2" presetClass="entr" presetSubtype="8" decel="100000" fill="hold" nodeType="withEffect">
                                      <p:stCondLst>
                                        <p:cond delay="1400"/>
                                      </p:stCondLst>
                                      <p:childTnLst>
                                        <p:set>
                                          <p:cBhvr>
                                            <p:cTn id="28" dur="1" fill="hold">
                                              <p:stCondLst>
                                                <p:cond delay="0"/>
                                              </p:stCondLst>
                                            </p:cTn>
                                            <p:tgtEl>
                                              <p:spTgt spid="433"/>
                                            </p:tgtEl>
                                            <p:attrNameLst>
                                              <p:attrName>style.visibility</p:attrName>
                                            </p:attrNameLst>
                                          </p:cBhvr>
                                          <p:to>
                                            <p:strVal val="visible"/>
                                          </p:to>
                                        </p:set>
                                        <p:anim calcmode="lin" valueType="num">
                                          <p:cBhvr additive="base">
                                            <p:cTn id="29" dur="500" fill="hold"/>
                                            <p:tgtEl>
                                              <p:spTgt spid="433"/>
                                            </p:tgtEl>
                                            <p:attrNameLst>
                                              <p:attrName>ppt_x</p:attrName>
                                            </p:attrNameLst>
                                          </p:cBhvr>
                                          <p:tavLst>
                                            <p:tav tm="0">
                                              <p:val>
                                                <p:strVal val="0-#ppt_w/2"/>
                                              </p:val>
                                            </p:tav>
                                            <p:tav tm="100000">
                                              <p:val>
                                                <p:strVal val="#ppt_x"/>
                                              </p:val>
                                            </p:tav>
                                          </p:tavLst>
                                        </p:anim>
                                        <p:anim calcmode="lin" valueType="num">
                                          <p:cBhvr additive="base">
                                            <p:cTn id="30" dur="500" fill="hold"/>
                                            <p:tgtEl>
                                              <p:spTgt spid="433"/>
                                            </p:tgtEl>
                                            <p:attrNameLst>
                                              <p:attrName>ppt_y</p:attrName>
                                            </p:attrNameLst>
                                          </p:cBhvr>
                                          <p:tavLst>
                                            <p:tav tm="0">
                                              <p:val>
                                                <p:strVal val="#ppt_y"/>
                                              </p:val>
                                            </p:tav>
                                            <p:tav tm="100000">
                                              <p:val>
                                                <p:strVal val="#ppt_y"/>
                                              </p:val>
                                            </p:tav>
                                          </p:tavLst>
                                        </p:anim>
                                      </p:childTnLst>
                                    </p:cTn>
                                  </p:par>
                                  <p:par>
                                    <p:cTn id="31" presetID="2" presetClass="entr" presetSubtype="2" decel="100000" fill="hold" nodeType="withEffect">
                                      <p:stCondLst>
                                        <p:cond delay="1500"/>
                                      </p:stCondLst>
                                      <p:childTnLst>
                                        <p:set>
                                          <p:cBhvr>
                                            <p:cTn id="32" dur="1" fill="hold">
                                              <p:stCondLst>
                                                <p:cond delay="0"/>
                                              </p:stCondLst>
                                            </p:cTn>
                                            <p:tgtEl>
                                              <p:spTgt spid="435"/>
                                            </p:tgtEl>
                                            <p:attrNameLst>
                                              <p:attrName>style.visibility</p:attrName>
                                            </p:attrNameLst>
                                          </p:cBhvr>
                                          <p:to>
                                            <p:strVal val="visible"/>
                                          </p:to>
                                        </p:set>
                                        <p:anim calcmode="lin" valueType="num">
                                          <p:cBhvr additive="base">
                                            <p:cTn id="33" dur="500" fill="hold"/>
                                            <p:tgtEl>
                                              <p:spTgt spid="435"/>
                                            </p:tgtEl>
                                            <p:attrNameLst>
                                              <p:attrName>ppt_x</p:attrName>
                                            </p:attrNameLst>
                                          </p:cBhvr>
                                          <p:tavLst>
                                            <p:tav tm="0">
                                              <p:val>
                                                <p:strVal val="1+#ppt_w/2"/>
                                              </p:val>
                                            </p:tav>
                                            <p:tav tm="100000">
                                              <p:val>
                                                <p:strVal val="#ppt_x"/>
                                              </p:val>
                                            </p:tav>
                                          </p:tavLst>
                                        </p:anim>
                                        <p:anim calcmode="lin" valueType="num">
                                          <p:cBhvr additive="base">
                                            <p:cTn id="34" dur="500" fill="hold"/>
                                            <p:tgtEl>
                                              <p:spTgt spid="435"/>
                                            </p:tgtEl>
                                            <p:attrNameLst>
                                              <p:attrName>ppt_y</p:attrName>
                                            </p:attrNameLst>
                                          </p:cBhvr>
                                          <p:tavLst>
                                            <p:tav tm="0">
                                              <p:val>
                                                <p:strVal val="#ppt_y"/>
                                              </p:val>
                                            </p:tav>
                                            <p:tav tm="100000">
                                              <p:val>
                                                <p:strVal val="#ppt_y"/>
                                              </p:val>
                                            </p:tav>
                                          </p:tavLst>
                                        </p:anim>
                                      </p:childTnLst>
                                    </p:cTn>
                                  </p:par>
                                  <p:par>
                                    <p:cTn id="35" presetID="2" presetClass="entr" presetSubtype="8" decel="100000" fill="hold" nodeType="withEffect">
                                      <p:stCondLst>
                                        <p:cond delay="1600"/>
                                      </p:stCondLst>
                                      <p:childTnLst>
                                        <p:set>
                                          <p:cBhvr>
                                            <p:cTn id="36" dur="1" fill="hold">
                                              <p:stCondLst>
                                                <p:cond delay="0"/>
                                              </p:stCondLst>
                                            </p:cTn>
                                            <p:tgtEl>
                                              <p:spTgt spid="434"/>
                                            </p:tgtEl>
                                            <p:attrNameLst>
                                              <p:attrName>style.visibility</p:attrName>
                                            </p:attrNameLst>
                                          </p:cBhvr>
                                          <p:to>
                                            <p:strVal val="visible"/>
                                          </p:to>
                                        </p:set>
                                        <p:anim calcmode="lin" valueType="num">
                                          <p:cBhvr additive="base">
                                            <p:cTn id="37" dur="500" fill="hold"/>
                                            <p:tgtEl>
                                              <p:spTgt spid="434"/>
                                            </p:tgtEl>
                                            <p:attrNameLst>
                                              <p:attrName>ppt_x</p:attrName>
                                            </p:attrNameLst>
                                          </p:cBhvr>
                                          <p:tavLst>
                                            <p:tav tm="0">
                                              <p:val>
                                                <p:strVal val="0-#ppt_w/2"/>
                                              </p:val>
                                            </p:tav>
                                            <p:tav tm="100000">
                                              <p:val>
                                                <p:strVal val="#ppt_x"/>
                                              </p:val>
                                            </p:tav>
                                          </p:tavLst>
                                        </p:anim>
                                        <p:anim calcmode="lin" valueType="num">
                                          <p:cBhvr additive="base">
                                            <p:cTn id="38" dur="500" fill="hold"/>
                                            <p:tgtEl>
                                              <p:spTgt spid="434"/>
                                            </p:tgtEl>
                                            <p:attrNameLst>
                                              <p:attrName>ppt_y</p:attrName>
                                            </p:attrNameLst>
                                          </p:cBhvr>
                                          <p:tavLst>
                                            <p:tav tm="0">
                                              <p:val>
                                                <p:strVal val="#ppt_y"/>
                                              </p:val>
                                            </p:tav>
                                            <p:tav tm="100000">
                                              <p:val>
                                                <p:strVal val="#ppt_y"/>
                                              </p:val>
                                            </p:tav>
                                          </p:tavLst>
                                        </p:anim>
                                      </p:childTnLst>
                                    </p:cTn>
                                  </p:par>
                                  <p:par>
                                    <p:cTn id="39" presetID="49" presetClass="entr" presetSubtype="0" decel="100000" fill="hold" nodeType="withEffect">
                                      <p:stCondLst>
                                        <p:cond delay="1000"/>
                                      </p:stCondLst>
                                      <p:childTnLst>
                                        <p:set>
                                          <p:cBhvr>
                                            <p:cTn id="40" dur="1" fill="hold">
                                              <p:stCondLst>
                                                <p:cond delay="0"/>
                                              </p:stCondLst>
                                            </p:cTn>
                                            <p:tgtEl>
                                              <p:spTgt spid="443"/>
                                            </p:tgtEl>
                                            <p:attrNameLst>
                                              <p:attrName>style.visibility</p:attrName>
                                            </p:attrNameLst>
                                          </p:cBhvr>
                                          <p:to>
                                            <p:strVal val="visible"/>
                                          </p:to>
                                        </p:set>
                                        <p:anim calcmode="lin" valueType="num">
                                          <p:cBhvr>
                                            <p:cTn id="41" dur="500" fill="hold"/>
                                            <p:tgtEl>
                                              <p:spTgt spid="443"/>
                                            </p:tgtEl>
                                            <p:attrNameLst>
                                              <p:attrName>ppt_w</p:attrName>
                                            </p:attrNameLst>
                                          </p:cBhvr>
                                          <p:tavLst>
                                            <p:tav tm="0">
                                              <p:val>
                                                <p:fltVal val="0"/>
                                              </p:val>
                                            </p:tav>
                                            <p:tav tm="100000">
                                              <p:val>
                                                <p:strVal val="#ppt_w"/>
                                              </p:val>
                                            </p:tav>
                                          </p:tavLst>
                                        </p:anim>
                                        <p:anim calcmode="lin" valueType="num">
                                          <p:cBhvr>
                                            <p:cTn id="42" dur="500" fill="hold"/>
                                            <p:tgtEl>
                                              <p:spTgt spid="443"/>
                                            </p:tgtEl>
                                            <p:attrNameLst>
                                              <p:attrName>ppt_h</p:attrName>
                                            </p:attrNameLst>
                                          </p:cBhvr>
                                          <p:tavLst>
                                            <p:tav tm="0">
                                              <p:val>
                                                <p:fltVal val="0"/>
                                              </p:val>
                                            </p:tav>
                                            <p:tav tm="100000">
                                              <p:val>
                                                <p:strVal val="#ppt_h"/>
                                              </p:val>
                                            </p:tav>
                                          </p:tavLst>
                                        </p:anim>
                                        <p:anim calcmode="lin" valueType="num">
                                          <p:cBhvr>
                                            <p:cTn id="43" dur="500" fill="hold"/>
                                            <p:tgtEl>
                                              <p:spTgt spid="443"/>
                                            </p:tgtEl>
                                            <p:attrNameLst>
                                              <p:attrName>style.rotation</p:attrName>
                                            </p:attrNameLst>
                                          </p:cBhvr>
                                          <p:tavLst>
                                            <p:tav tm="0">
                                              <p:val>
                                                <p:fltVal val="360"/>
                                              </p:val>
                                            </p:tav>
                                            <p:tav tm="100000">
                                              <p:val>
                                                <p:fltVal val="0"/>
                                              </p:val>
                                            </p:tav>
                                          </p:tavLst>
                                        </p:anim>
                                        <p:animEffect transition="in" filter="fade">
                                          <p:cBhvr>
                                            <p:cTn id="44" dur="500"/>
                                            <p:tgtEl>
                                              <p:spTgt spid="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alphaModFix amt="0"/>
            <a:lum/>
          </a:blip>
          <a:srcRect/>
          <a:stretch>
            <a:fillRect/>
          </a:stretch>
        </a:blipFill>
        <a:effectLst/>
      </p:bgPr>
    </p:bg>
    <p:spTree>
      <p:nvGrpSpPr>
        <p:cNvPr id="1" name=""/>
        <p:cNvGrpSpPr/>
        <p:nvPr/>
      </p:nvGrpSpPr>
      <p:grpSpPr>
        <a:xfrm>
          <a:off x="0" y="0"/>
          <a:ext cx="0" cy="0"/>
          <a:chOff x="0" y="0"/>
          <a:chExt cx="0" cy="0"/>
        </a:xfrm>
      </p:grpSpPr>
      <p:grpSp>
        <p:nvGrpSpPr>
          <p:cNvPr id="446" name="组合 445"/>
          <p:cNvGrpSpPr/>
          <p:nvPr/>
        </p:nvGrpSpPr>
        <p:grpSpPr>
          <a:xfrm>
            <a:off x="-161312" y="-173889"/>
            <a:ext cx="11108712" cy="1091464"/>
            <a:chOff x="-161312" y="-173889"/>
            <a:chExt cx="11108712" cy="1091464"/>
          </a:xfrm>
        </p:grpSpPr>
        <p:grpSp>
          <p:nvGrpSpPr>
            <p:cNvPr id="436" name="组合 435"/>
            <p:cNvGrpSpPr/>
            <p:nvPr/>
          </p:nvGrpSpPr>
          <p:grpSpPr>
            <a:xfrm>
              <a:off x="-161312" y="-173889"/>
              <a:ext cx="11108712" cy="1091464"/>
              <a:chOff x="-161312" y="-173889"/>
              <a:chExt cx="11108712" cy="1091464"/>
            </a:xfrm>
          </p:grpSpPr>
          <p:pic>
            <p:nvPicPr>
              <p:cNvPr id="28" name="图片 27"/>
              <p:cNvPicPr>
                <a:picLocks noChangeAspect="1"/>
              </p:cNvPicPr>
              <p:nvPr/>
            </p:nvPicPr>
            <p:blipFill>
              <a:blip r:embed="rId3" cstate="print"/>
              <a:stretch>
                <a:fillRect/>
              </a:stretch>
            </p:blipFill>
            <p:spPr>
              <a:xfrm>
                <a:off x="-161312" y="-173889"/>
                <a:ext cx="1193210" cy="1091464"/>
              </a:xfrm>
              <a:prstGeom prst="rect">
                <a:avLst/>
              </a:prstGeom>
            </p:spPr>
          </p:pic>
          <p:sp>
            <p:nvSpPr>
              <p:cNvPr id="30" name="文本框 29"/>
              <p:cNvSpPr txBox="1"/>
              <p:nvPr/>
            </p:nvSpPr>
            <p:spPr>
              <a:xfrm>
                <a:off x="779160" y="171775"/>
                <a:ext cx="10168240" cy="584775"/>
              </a:xfrm>
              <a:prstGeom prst="rect">
                <a:avLst/>
              </a:prstGeom>
              <a:noFill/>
            </p:spPr>
            <p:txBody>
              <a:bodyPr wrap="square" rtlCol="0">
                <a:spAutoFit/>
              </a:bodyPr>
              <a:lstStyle/>
              <a:p>
                <a:pPr lvl="0" algn="dist"/>
                <a:r>
                  <a:rPr lang="en-US" altLang="zh-CN" sz="3200" b="1" dirty="0">
                    <a:solidFill>
                      <a:prstClr val="black"/>
                    </a:solidFill>
                    <a:latin typeface="腾祥嘉丽纤圆繁" panose="01010104010101010101" pitchFamily="2" charset="-122"/>
                    <a:ea typeface="腾祥嘉丽纤圆繁" panose="01010104010101010101" pitchFamily="2" charset="-122"/>
                  </a:rPr>
                  <a:t>3.</a:t>
                </a:r>
                <a:r>
                  <a:rPr lang="zh-CN" altLang="en-US" sz="3200" b="1" dirty="0">
                    <a:solidFill>
                      <a:prstClr val="black"/>
                    </a:solidFill>
                    <a:latin typeface="腾祥嘉丽纤圆繁" panose="01010104010101010101" pitchFamily="2" charset="-122"/>
                    <a:ea typeface="腾祥嘉丽纤圆繁" panose="01010104010101010101" pitchFamily="2" charset="-122"/>
                  </a:rPr>
                  <a:t> </a:t>
                </a:r>
                <a:r>
                  <a:rPr lang="en" altLang="zh-CN" sz="3200" b="1" dirty="0">
                    <a:solidFill>
                      <a:prstClr val="black"/>
                    </a:solidFill>
                    <a:latin typeface="腾祥嘉丽纤圆繁" panose="01010104010101010101" pitchFamily="2" charset="-122"/>
                    <a:ea typeface="腾祥嘉丽纤圆繁" panose="01010104010101010101" pitchFamily="2" charset="-122"/>
                  </a:rPr>
                  <a:t>RECURSIVE LEAST SQUARES ESTIMATION </a:t>
                </a:r>
              </a:p>
            </p:txBody>
          </p:sp>
          <p:cxnSp>
            <p:nvCxnSpPr>
              <p:cNvPr id="31" name="直接连接符 30"/>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445" name="直接连接符 444"/>
            <p:cNvCxnSpPr/>
            <p:nvPr/>
          </p:nvCxnSpPr>
          <p:spPr>
            <a:xfrm flipH="1">
              <a:off x="-22679" y="781050"/>
              <a:ext cx="2095500"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 name="文本框 1">
            <a:extLst>
              <a:ext uri="{FF2B5EF4-FFF2-40B4-BE49-F238E27FC236}">
                <a16:creationId xmlns:a16="http://schemas.microsoft.com/office/drawing/2014/main" id="{8F3A456D-C2EF-DF4C-B550-78FFB4DCCA45}"/>
              </a:ext>
            </a:extLst>
          </p:cNvPr>
          <p:cNvSpPr txBox="1"/>
          <p:nvPr/>
        </p:nvSpPr>
        <p:spPr>
          <a:xfrm>
            <a:off x="912510" y="1001711"/>
            <a:ext cx="7069440" cy="646331"/>
          </a:xfrm>
          <a:prstGeom prst="rect">
            <a:avLst/>
          </a:prstGeom>
          <a:noFill/>
        </p:spPr>
        <p:txBody>
          <a:bodyPr wrap="square" rtlCol="0">
            <a:spAutoFit/>
          </a:bodyPr>
          <a:lstStyle/>
          <a:p>
            <a:r>
              <a:rPr lang="en" altLang="zh-CN" dirty="0"/>
              <a:t>A</a:t>
            </a:r>
            <a:r>
              <a:rPr lang="en" altLang="zh-CN" b="1" dirty="0"/>
              <a:t> </a:t>
            </a:r>
            <a:r>
              <a:rPr lang="en" altLang="zh-CN" dirty="0"/>
              <a:t>linear recursive estimator can be written in the form </a:t>
            </a:r>
          </a:p>
          <a:p>
            <a:endParaRPr kumimoji="1" lang="zh-CN" altLang="en-US" dirty="0"/>
          </a:p>
        </p:txBody>
      </p:sp>
      <p:pic>
        <p:nvPicPr>
          <p:cNvPr id="4" name="图片 3" descr="图示, 示意图&#10;&#10;描述已自动生成">
            <a:extLst>
              <a:ext uri="{FF2B5EF4-FFF2-40B4-BE49-F238E27FC236}">
                <a16:creationId xmlns:a16="http://schemas.microsoft.com/office/drawing/2014/main" id="{1E7A0B2D-2E50-B842-9234-E05DEB550C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6400" y="1576848"/>
            <a:ext cx="4914900" cy="942584"/>
          </a:xfrm>
          <a:prstGeom prst="rect">
            <a:avLst/>
          </a:prstGeom>
        </p:spPr>
      </p:pic>
      <p:sp>
        <p:nvSpPr>
          <p:cNvPr id="6" name="文本框 5">
            <a:extLst>
              <a:ext uri="{FF2B5EF4-FFF2-40B4-BE49-F238E27FC236}">
                <a16:creationId xmlns:a16="http://schemas.microsoft.com/office/drawing/2014/main" id="{B6FD3F6A-85DD-8146-9C62-97A1633838A8}"/>
              </a:ext>
            </a:extLst>
          </p:cNvPr>
          <p:cNvSpPr txBox="1"/>
          <p:nvPr/>
        </p:nvSpPr>
        <p:spPr>
          <a:xfrm>
            <a:off x="912510" y="2475108"/>
            <a:ext cx="7849669" cy="942584"/>
          </a:xfrm>
          <a:prstGeom prst="rect">
            <a:avLst/>
          </a:prstGeom>
          <a:noFill/>
        </p:spPr>
        <p:txBody>
          <a:bodyPr wrap="square" rtlCol="0">
            <a:spAutoFit/>
          </a:bodyPr>
          <a:lstStyle/>
          <a:p>
            <a:r>
              <a:rPr lang="en" altLang="zh-CN" dirty="0"/>
              <a:t>K</a:t>
            </a:r>
            <a:r>
              <a:rPr lang="en" altLang="zh-CN" baseline="-25000" dirty="0"/>
              <a:t>k</a:t>
            </a:r>
            <a:r>
              <a:rPr lang="zh-CN" altLang="en-US" dirty="0"/>
              <a:t> </a:t>
            </a:r>
            <a:r>
              <a:rPr lang="en" altLang="zh-CN" dirty="0"/>
              <a:t>is</a:t>
            </a:r>
            <a:r>
              <a:rPr lang="zh-CN" altLang="en-US" dirty="0"/>
              <a:t> </a:t>
            </a:r>
            <a:r>
              <a:rPr lang="en" altLang="zh-CN" dirty="0"/>
              <a:t>a</a:t>
            </a:r>
            <a:r>
              <a:rPr lang="zh-CN" altLang="en-US" dirty="0"/>
              <a:t> </a:t>
            </a:r>
            <a:r>
              <a:rPr lang="en" altLang="zh-CN" dirty="0"/>
              <a:t>matrix</a:t>
            </a:r>
            <a:r>
              <a:rPr lang="zh-CN" altLang="en-US" dirty="0"/>
              <a:t> </a:t>
            </a:r>
            <a:r>
              <a:rPr lang="en" altLang="zh-CN" dirty="0"/>
              <a:t>to</a:t>
            </a:r>
            <a:r>
              <a:rPr lang="zh-CN" altLang="en-US" dirty="0"/>
              <a:t> </a:t>
            </a:r>
            <a:r>
              <a:rPr lang="en" altLang="zh-CN" dirty="0"/>
              <a:t>be</a:t>
            </a:r>
            <a:r>
              <a:rPr lang="zh-CN" altLang="en-US" dirty="0"/>
              <a:t> </a:t>
            </a:r>
            <a:r>
              <a:rPr lang="en" altLang="zh-CN" dirty="0"/>
              <a:t>determined</a:t>
            </a:r>
            <a:r>
              <a:rPr lang="zh-CN" altLang="en-US" dirty="0"/>
              <a:t> </a:t>
            </a:r>
            <a:r>
              <a:rPr lang="en" altLang="zh-CN" dirty="0"/>
              <a:t>called</a:t>
            </a:r>
            <a:r>
              <a:rPr lang="zh-CN" altLang="en-US" dirty="0"/>
              <a:t> </a:t>
            </a:r>
            <a:r>
              <a:rPr lang="en" altLang="zh-CN" dirty="0"/>
              <a:t>the</a:t>
            </a:r>
            <a:r>
              <a:rPr lang="zh-CN" altLang="en-US" dirty="0"/>
              <a:t> </a:t>
            </a:r>
            <a:r>
              <a:rPr lang="en" altLang="zh-CN" dirty="0"/>
              <a:t>estimator</a:t>
            </a:r>
            <a:r>
              <a:rPr lang="zh-CN" altLang="en-US" dirty="0"/>
              <a:t> </a:t>
            </a:r>
            <a:r>
              <a:rPr lang="en" altLang="zh-CN" dirty="0"/>
              <a:t>gain</a:t>
            </a:r>
            <a:r>
              <a:rPr lang="zh-CN" altLang="en-US" dirty="0"/>
              <a:t> </a:t>
            </a:r>
            <a:r>
              <a:rPr lang="en" altLang="zh-CN" dirty="0"/>
              <a:t>matrix.</a:t>
            </a:r>
            <a:r>
              <a:rPr lang="zh-CN" altLang="en-US" dirty="0"/>
              <a:t> </a:t>
            </a:r>
            <a:endParaRPr lang="en-US" altLang="zh-CN" dirty="0"/>
          </a:p>
          <a:p>
            <a:r>
              <a:rPr lang="en" altLang="zh-CN" dirty="0"/>
              <a:t>The</a:t>
            </a:r>
            <a:r>
              <a:rPr lang="zh-CN" altLang="en-US" dirty="0"/>
              <a:t> </a:t>
            </a:r>
            <a:r>
              <a:rPr lang="en" altLang="zh-CN" dirty="0"/>
              <a:t>quantity</a:t>
            </a:r>
            <a:r>
              <a:rPr lang="zh-CN" altLang="en-US" dirty="0"/>
              <a:t> </a:t>
            </a:r>
            <a:r>
              <a:rPr lang="en" altLang="zh-CN" dirty="0"/>
              <a:t>(yk-H</a:t>
            </a:r>
            <a:r>
              <a:rPr lang="en" altLang="zh-CN" baseline="-25000" dirty="0"/>
              <a:t>k</a:t>
            </a:r>
            <a:r>
              <a:rPr lang="en" altLang="zh-CN" dirty="0"/>
              <a:t>x</a:t>
            </a:r>
            <a:r>
              <a:rPr lang="en" altLang="zh-CN" baseline="-25000" dirty="0"/>
              <a:t>k-1</a:t>
            </a:r>
            <a:r>
              <a:rPr lang="en" altLang="zh-CN" dirty="0"/>
              <a:t>) is called the </a:t>
            </a:r>
            <a:r>
              <a:rPr lang="en" altLang="zh-CN" dirty="0" err="1"/>
              <a:t>correctionterm</a:t>
            </a:r>
            <a:r>
              <a:rPr lang="en" altLang="zh-CN" dirty="0"/>
              <a:t>. </a:t>
            </a:r>
          </a:p>
          <a:p>
            <a:endParaRPr kumimoji="1" lang="zh-CN" altLang="en-US" dirty="0"/>
          </a:p>
        </p:txBody>
      </p:sp>
      <p:sp>
        <p:nvSpPr>
          <p:cNvPr id="7" name="文本框 6">
            <a:extLst>
              <a:ext uri="{FF2B5EF4-FFF2-40B4-BE49-F238E27FC236}">
                <a16:creationId xmlns:a16="http://schemas.microsoft.com/office/drawing/2014/main" id="{9D0E31DD-4809-B140-BC0F-0D2F8BF7CA29}"/>
              </a:ext>
            </a:extLst>
          </p:cNvPr>
          <p:cNvSpPr txBox="1"/>
          <p:nvPr/>
        </p:nvSpPr>
        <p:spPr>
          <a:xfrm>
            <a:off x="964665" y="3321428"/>
            <a:ext cx="10262669" cy="923330"/>
          </a:xfrm>
          <a:prstGeom prst="rect">
            <a:avLst/>
          </a:prstGeom>
          <a:noFill/>
        </p:spPr>
        <p:txBody>
          <a:bodyPr wrap="square" rtlCol="0">
            <a:spAutoFit/>
          </a:bodyPr>
          <a:lstStyle/>
          <a:p>
            <a:r>
              <a:rPr lang="en" altLang="zh-CN" dirty="0"/>
              <a:t>Before we compute the optimal gain matrix K</a:t>
            </a:r>
            <a:r>
              <a:rPr lang="en" altLang="zh-CN" baseline="-25000" dirty="0"/>
              <a:t>k</a:t>
            </a:r>
            <a:r>
              <a:rPr lang="en" altLang="zh-CN" dirty="0"/>
              <a:t>,</a:t>
            </a:r>
            <a:r>
              <a:rPr lang="en" altLang="zh-CN" b="1" i="1" dirty="0"/>
              <a:t> </a:t>
            </a:r>
            <a:r>
              <a:rPr lang="en" altLang="zh-CN" dirty="0"/>
              <a:t>let us think about the mean of the estimation error of the linear recursive estimator. The estimation error mean can be computed as </a:t>
            </a:r>
          </a:p>
          <a:p>
            <a:endParaRPr kumimoji="1" lang="zh-CN" altLang="en-US" dirty="0"/>
          </a:p>
        </p:txBody>
      </p:sp>
      <p:pic>
        <p:nvPicPr>
          <p:cNvPr id="9" name="图片 8" descr="文本, 信件&#10;&#10;描述已自动生成">
            <a:extLst>
              <a:ext uri="{FF2B5EF4-FFF2-40B4-BE49-F238E27FC236}">
                <a16:creationId xmlns:a16="http://schemas.microsoft.com/office/drawing/2014/main" id="{2F1EA3BF-5182-D34D-9548-92B5FA9A45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0700" y="4160072"/>
            <a:ext cx="4686300" cy="1562100"/>
          </a:xfrm>
          <a:prstGeom prst="rect">
            <a:avLst/>
          </a:prstGeom>
        </p:spPr>
      </p:pic>
      <p:pic>
        <p:nvPicPr>
          <p:cNvPr id="11" name="图片 10">
            <a:extLst>
              <a:ext uri="{FF2B5EF4-FFF2-40B4-BE49-F238E27FC236}">
                <a16:creationId xmlns:a16="http://schemas.microsoft.com/office/drawing/2014/main" id="{A5F61B32-DF47-314F-8E45-E4B65DF73A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05825" y="5856289"/>
            <a:ext cx="6556354" cy="468311"/>
          </a:xfrm>
          <a:prstGeom prst="rect">
            <a:avLst/>
          </a:prstGeom>
        </p:spPr>
      </p:pic>
    </p:spTree>
    <p:extLst>
      <p:ext uri="{BB962C8B-B14F-4D97-AF65-F5344CB8AC3E}">
        <p14:creationId xmlns:p14="http://schemas.microsoft.com/office/powerpoint/2010/main" val="246560136"/>
      </p:ext>
    </p:extLst>
  </p:cSld>
  <p:clrMapOvr>
    <a:masterClrMapping/>
  </p:clrMapOvr>
  <mc:AlternateContent xmlns:mc="http://schemas.openxmlformats.org/markup-compatibility/2006" xmlns:p14="http://schemas.microsoft.com/office/powerpoint/2010/main">
    <mc:Choice Requires="p14">
      <p:transition spd="slow" advTm="4000">
        <p14:ripple/>
      </p:transition>
    </mc:Choice>
    <mc:Fallback xmlns="">
      <p:transition spd="slow" advTm="4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14:bounceEnd="38000">
                                          <p:cBhvr additive="base">
                                            <p:cTn id="7" dur="500" fill="hold"/>
                                            <p:tgtEl>
                                              <p:spTgt spid="446"/>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4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cBhvr additive="base">
                                            <p:cTn id="7" dur="500" fill="hold"/>
                                            <p:tgtEl>
                                              <p:spTgt spid="446"/>
                                            </p:tgtEl>
                                            <p:attrNameLst>
                                              <p:attrName>ppt_x</p:attrName>
                                            </p:attrNameLst>
                                          </p:cBhvr>
                                          <p:tavLst>
                                            <p:tav tm="0">
                                              <p:val>
                                                <p:strVal val="0-#ppt_w/2"/>
                                              </p:val>
                                            </p:tav>
                                            <p:tav tm="100000">
                                              <p:val>
                                                <p:strVal val="#ppt_x"/>
                                              </p:val>
                                            </p:tav>
                                          </p:tavLst>
                                        </p:anim>
                                        <p:anim calcmode="lin" valueType="num">
                                          <p:cBhvr additive="base">
                                            <p:cTn id="8" dur="500" fill="hold"/>
                                            <p:tgtEl>
                                              <p:spTgt spid="446"/>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p:cTn id="11" dur="300" fill="hold"/>
                                            <p:tgtEl>
                                              <p:spTgt spid="14"/>
                                            </p:tgtEl>
                                            <p:attrNameLst>
                                              <p:attrName>ppt_w</p:attrName>
                                            </p:attrNameLst>
                                          </p:cBhvr>
                                          <p:tavLst>
                                            <p:tav tm="0">
                                              <p:val>
                                                <p:fltVal val="0"/>
                                              </p:val>
                                            </p:tav>
                                            <p:tav tm="100000">
                                              <p:val>
                                                <p:strVal val="#ppt_w"/>
                                              </p:val>
                                            </p:tav>
                                          </p:tavLst>
                                        </p:anim>
                                        <p:anim calcmode="lin" valueType="num">
                                          <p:cBhvr>
                                            <p:cTn id="12" dur="300" fill="hold"/>
                                            <p:tgtEl>
                                              <p:spTgt spid="14"/>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550"/>
                                      </p:stCondLst>
                                      <p:childTnLst>
                                        <p:animScale>
                                          <p:cBhvr>
                                            <p:cTn id="14" dur="150" fill="hold"/>
                                            <p:tgtEl>
                                              <p:spTgt spid="14"/>
                                            </p:tgtEl>
                                          </p:cBhvr>
                                          <p:by x="110000" y="110000"/>
                                        </p:animScale>
                                      </p:childTnLst>
                                    </p:cTn>
                                  </p:par>
                                  <p:par>
                                    <p:cTn id="15" presetID="23" presetClass="entr" presetSubtype="16" fill="hold" nodeType="withEffect">
                                      <p:stCondLst>
                                        <p:cond delay="550"/>
                                      </p:stCondLst>
                                      <p:childTnLst>
                                        <p:set>
                                          <p:cBhvr>
                                            <p:cTn id="16" dur="1" fill="hold">
                                              <p:stCondLst>
                                                <p:cond delay="0"/>
                                              </p:stCondLst>
                                            </p:cTn>
                                            <p:tgtEl>
                                              <p:spTgt spid="437"/>
                                            </p:tgtEl>
                                            <p:attrNameLst>
                                              <p:attrName>style.visibility</p:attrName>
                                            </p:attrNameLst>
                                          </p:cBhvr>
                                          <p:to>
                                            <p:strVal val="visible"/>
                                          </p:to>
                                        </p:set>
                                        <p:anim calcmode="lin" valueType="num">
                                          <p:cBhvr>
                                            <p:cTn id="17" dur="200" fill="hold"/>
                                            <p:tgtEl>
                                              <p:spTgt spid="437"/>
                                            </p:tgtEl>
                                            <p:attrNameLst>
                                              <p:attrName>ppt_w</p:attrName>
                                            </p:attrNameLst>
                                          </p:cBhvr>
                                          <p:tavLst>
                                            <p:tav tm="0">
                                              <p:val>
                                                <p:fltVal val="0"/>
                                              </p:val>
                                            </p:tav>
                                            <p:tav tm="100000">
                                              <p:val>
                                                <p:strVal val="#ppt_w"/>
                                              </p:val>
                                            </p:tav>
                                          </p:tavLst>
                                        </p:anim>
                                        <p:anim calcmode="lin" valueType="num">
                                          <p:cBhvr>
                                            <p:cTn id="18" dur="200" fill="hold"/>
                                            <p:tgtEl>
                                              <p:spTgt spid="437"/>
                                            </p:tgtEl>
                                            <p:attrNameLst>
                                              <p:attrName>ppt_h</p:attrName>
                                            </p:attrNameLst>
                                          </p:cBhvr>
                                          <p:tavLst>
                                            <p:tav tm="0">
                                              <p:val>
                                                <p:fltVal val="0"/>
                                              </p:val>
                                            </p:tav>
                                            <p:tav tm="100000">
                                              <p:val>
                                                <p:strVal val="#ppt_h"/>
                                              </p:val>
                                            </p:tav>
                                          </p:tavLst>
                                        </p:anim>
                                      </p:childTnLst>
                                    </p:cTn>
                                  </p:par>
                                  <p:par>
                                    <p:cTn id="19" presetID="6" presetClass="emph" presetSubtype="0" autoRev="1" fill="hold" nodeType="withEffect">
                                      <p:stCondLst>
                                        <p:cond delay="800"/>
                                      </p:stCondLst>
                                      <p:childTnLst>
                                        <p:animScale>
                                          <p:cBhvr>
                                            <p:cTn id="20" dur="100" fill="hold"/>
                                            <p:tgtEl>
                                              <p:spTgt spid="437"/>
                                            </p:tgtEl>
                                          </p:cBhvr>
                                          <p:by x="110000" y="100000"/>
                                        </p:animScale>
                                      </p:childTnLst>
                                    </p:cTn>
                                  </p:par>
                                  <p:par>
                                    <p:cTn id="21" presetID="6" presetClass="emph" presetSubtype="0" autoRev="1" fill="hold" nodeType="withEffect">
                                      <p:stCondLst>
                                        <p:cond delay="1000"/>
                                      </p:stCondLst>
                                      <p:childTnLst>
                                        <p:animScale>
                                          <p:cBhvr>
                                            <p:cTn id="22" dur="100" fill="hold"/>
                                            <p:tgtEl>
                                              <p:spTgt spid="437"/>
                                            </p:tgtEl>
                                          </p:cBhvr>
                                          <p:by x="95000" y="100000"/>
                                        </p:animScale>
                                      </p:childTnLst>
                                    </p:cTn>
                                  </p:par>
                                  <p:par>
                                    <p:cTn id="23" presetID="2" presetClass="entr" presetSubtype="2" decel="100000" fill="hold" nodeType="withEffect">
                                      <p:stCondLst>
                                        <p:cond delay="1250"/>
                                      </p:stCondLst>
                                      <p:childTnLst>
                                        <p:set>
                                          <p:cBhvr>
                                            <p:cTn id="24" dur="1" fill="hold">
                                              <p:stCondLst>
                                                <p:cond delay="0"/>
                                              </p:stCondLst>
                                            </p:cTn>
                                            <p:tgtEl>
                                              <p:spTgt spid="432"/>
                                            </p:tgtEl>
                                            <p:attrNameLst>
                                              <p:attrName>style.visibility</p:attrName>
                                            </p:attrNameLst>
                                          </p:cBhvr>
                                          <p:to>
                                            <p:strVal val="visible"/>
                                          </p:to>
                                        </p:set>
                                        <p:anim calcmode="lin" valueType="num">
                                          <p:cBhvr additive="base">
                                            <p:cTn id="25" dur="500" fill="hold"/>
                                            <p:tgtEl>
                                              <p:spTgt spid="432"/>
                                            </p:tgtEl>
                                            <p:attrNameLst>
                                              <p:attrName>ppt_x</p:attrName>
                                            </p:attrNameLst>
                                          </p:cBhvr>
                                          <p:tavLst>
                                            <p:tav tm="0">
                                              <p:val>
                                                <p:strVal val="1+#ppt_w/2"/>
                                              </p:val>
                                            </p:tav>
                                            <p:tav tm="100000">
                                              <p:val>
                                                <p:strVal val="#ppt_x"/>
                                              </p:val>
                                            </p:tav>
                                          </p:tavLst>
                                        </p:anim>
                                        <p:anim calcmode="lin" valueType="num">
                                          <p:cBhvr additive="base">
                                            <p:cTn id="26" dur="500" fill="hold"/>
                                            <p:tgtEl>
                                              <p:spTgt spid="432"/>
                                            </p:tgtEl>
                                            <p:attrNameLst>
                                              <p:attrName>ppt_y</p:attrName>
                                            </p:attrNameLst>
                                          </p:cBhvr>
                                          <p:tavLst>
                                            <p:tav tm="0">
                                              <p:val>
                                                <p:strVal val="#ppt_y"/>
                                              </p:val>
                                            </p:tav>
                                            <p:tav tm="100000">
                                              <p:val>
                                                <p:strVal val="#ppt_y"/>
                                              </p:val>
                                            </p:tav>
                                          </p:tavLst>
                                        </p:anim>
                                      </p:childTnLst>
                                    </p:cTn>
                                  </p:par>
                                  <p:par>
                                    <p:cTn id="27" presetID="2" presetClass="entr" presetSubtype="8" decel="100000" fill="hold" nodeType="withEffect">
                                      <p:stCondLst>
                                        <p:cond delay="1400"/>
                                      </p:stCondLst>
                                      <p:childTnLst>
                                        <p:set>
                                          <p:cBhvr>
                                            <p:cTn id="28" dur="1" fill="hold">
                                              <p:stCondLst>
                                                <p:cond delay="0"/>
                                              </p:stCondLst>
                                            </p:cTn>
                                            <p:tgtEl>
                                              <p:spTgt spid="433"/>
                                            </p:tgtEl>
                                            <p:attrNameLst>
                                              <p:attrName>style.visibility</p:attrName>
                                            </p:attrNameLst>
                                          </p:cBhvr>
                                          <p:to>
                                            <p:strVal val="visible"/>
                                          </p:to>
                                        </p:set>
                                        <p:anim calcmode="lin" valueType="num">
                                          <p:cBhvr additive="base">
                                            <p:cTn id="29" dur="500" fill="hold"/>
                                            <p:tgtEl>
                                              <p:spTgt spid="433"/>
                                            </p:tgtEl>
                                            <p:attrNameLst>
                                              <p:attrName>ppt_x</p:attrName>
                                            </p:attrNameLst>
                                          </p:cBhvr>
                                          <p:tavLst>
                                            <p:tav tm="0">
                                              <p:val>
                                                <p:strVal val="0-#ppt_w/2"/>
                                              </p:val>
                                            </p:tav>
                                            <p:tav tm="100000">
                                              <p:val>
                                                <p:strVal val="#ppt_x"/>
                                              </p:val>
                                            </p:tav>
                                          </p:tavLst>
                                        </p:anim>
                                        <p:anim calcmode="lin" valueType="num">
                                          <p:cBhvr additive="base">
                                            <p:cTn id="30" dur="500" fill="hold"/>
                                            <p:tgtEl>
                                              <p:spTgt spid="433"/>
                                            </p:tgtEl>
                                            <p:attrNameLst>
                                              <p:attrName>ppt_y</p:attrName>
                                            </p:attrNameLst>
                                          </p:cBhvr>
                                          <p:tavLst>
                                            <p:tav tm="0">
                                              <p:val>
                                                <p:strVal val="#ppt_y"/>
                                              </p:val>
                                            </p:tav>
                                            <p:tav tm="100000">
                                              <p:val>
                                                <p:strVal val="#ppt_y"/>
                                              </p:val>
                                            </p:tav>
                                          </p:tavLst>
                                        </p:anim>
                                      </p:childTnLst>
                                    </p:cTn>
                                  </p:par>
                                  <p:par>
                                    <p:cTn id="31" presetID="2" presetClass="entr" presetSubtype="2" decel="100000" fill="hold" nodeType="withEffect">
                                      <p:stCondLst>
                                        <p:cond delay="1500"/>
                                      </p:stCondLst>
                                      <p:childTnLst>
                                        <p:set>
                                          <p:cBhvr>
                                            <p:cTn id="32" dur="1" fill="hold">
                                              <p:stCondLst>
                                                <p:cond delay="0"/>
                                              </p:stCondLst>
                                            </p:cTn>
                                            <p:tgtEl>
                                              <p:spTgt spid="435"/>
                                            </p:tgtEl>
                                            <p:attrNameLst>
                                              <p:attrName>style.visibility</p:attrName>
                                            </p:attrNameLst>
                                          </p:cBhvr>
                                          <p:to>
                                            <p:strVal val="visible"/>
                                          </p:to>
                                        </p:set>
                                        <p:anim calcmode="lin" valueType="num">
                                          <p:cBhvr additive="base">
                                            <p:cTn id="33" dur="500" fill="hold"/>
                                            <p:tgtEl>
                                              <p:spTgt spid="435"/>
                                            </p:tgtEl>
                                            <p:attrNameLst>
                                              <p:attrName>ppt_x</p:attrName>
                                            </p:attrNameLst>
                                          </p:cBhvr>
                                          <p:tavLst>
                                            <p:tav tm="0">
                                              <p:val>
                                                <p:strVal val="1+#ppt_w/2"/>
                                              </p:val>
                                            </p:tav>
                                            <p:tav tm="100000">
                                              <p:val>
                                                <p:strVal val="#ppt_x"/>
                                              </p:val>
                                            </p:tav>
                                          </p:tavLst>
                                        </p:anim>
                                        <p:anim calcmode="lin" valueType="num">
                                          <p:cBhvr additive="base">
                                            <p:cTn id="34" dur="500" fill="hold"/>
                                            <p:tgtEl>
                                              <p:spTgt spid="435"/>
                                            </p:tgtEl>
                                            <p:attrNameLst>
                                              <p:attrName>ppt_y</p:attrName>
                                            </p:attrNameLst>
                                          </p:cBhvr>
                                          <p:tavLst>
                                            <p:tav tm="0">
                                              <p:val>
                                                <p:strVal val="#ppt_y"/>
                                              </p:val>
                                            </p:tav>
                                            <p:tav tm="100000">
                                              <p:val>
                                                <p:strVal val="#ppt_y"/>
                                              </p:val>
                                            </p:tav>
                                          </p:tavLst>
                                        </p:anim>
                                      </p:childTnLst>
                                    </p:cTn>
                                  </p:par>
                                  <p:par>
                                    <p:cTn id="35" presetID="2" presetClass="entr" presetSubtype="8" decel="100000" fill="hold" nodeType="withEffect">
                                      <p:stCondLst>
                                        <p:cond delay="1600"/>
                                      </p:stCondLst>
                                      <p:childTnLst>
                                        <p:set>
                                          <p:cBhvr>
                                            <p:cTn id="36" dur="1" fill="hold">
                                              <p:stCondLst>
                                                <p:cond delay="0"/>
                                              </p:stCondLst>
                                            </p:cTn>
                                            <p:tgtEl>
                                              <p:spTgt spid="434"/>
                                            </p:tgtEl>
                                            <p:attrNameLst>
                                              <p:attrName>style.visibility</p:attrName>
                                            </p:attrNameLst>
                                          </p:cBhvr>
                                          <p:to>
                                            <p:strVal val="visible"/>
                                          </p:to>
                                        </p:set>
                                        <p:anim calcmode="lin" valueType="num">
                                          <p:cBhvr additive="base">
                                            <p:cTn id="37" dur="500" fill="hold"/>
                                            <p:tgtEl>
                                              <p:spTgt spid="434"/>
                                            </p:tgtEl>
                                            <p:attrNameLst>
                                              <p:attrName>ppt_x</p:attrName>
                                            </p:attrNameLst>
                                          </p:cBhvr>
                                          <p:tavLst>
                                            <p:tav tm="0">
                                              <p:val>
                                                <p:strVal val="0-#ppt_w/2"/>
                                              </p:val>
                                            </p:tav>
                                            <p:tav tm="100000">
                                              <p:val>
                                                <p:strVal val="#ppt_x"/>
                                              </p:val>
                                            </p:tav>
                                          </p:tavLst>
                                        </p:anim>
                                        <p:anim calcmode="lin" valueType="num">
                                          <p:cBhvr additive="base">
                                            <p:cTn id="38" dur="500" fill="hold"/>
                                            <p:tgtEl>
                                              <p:spTgt spid="434"/>
                                            </p:tgtEl>
                                            <p:attrNameLst>
                                              <p:attrName>ppt_y</p:attrName>
                                            </p:attrNameLst>
                                          </p:cBhvr>
                                          <p:tavLst>
                                            <p:tav tm="0">
                                              <p:val>
                                                <p:strVal val="#ppt_y"/>
                                              </p:val>
                                            </p:tav>
                                            <p:tav tm="100000">
                                              <p:val>
                                                <p:strVal val="#ppt_y"/>
                                              </p:val>
                                            </p:tav>
                                          </p:tavLst>
                                        </p:anim>
                                      </p:childTnLst>
                                    </p:cTn>
                                  </p:par>
                                  <p:par>
                                    <p:cTn id="39" presetID="49" presetClass="entr" presetSubtype="0" decel="100000" fill="hold" nodeType="withEffect">
                                      <p:stCondLst>
                                        <p:cond delay="1000"/>
                                      </p:stCondLst>
                                      <p:childTnLst>
                                        <p:set>
                                          <p:cBhvr>
                                            <p:cTn id="40" dur="1" fill="hold">
                                              <p:stCondLst>
                                                <p:cond delay="0"/>
                                              </p:stCondLst>
                                            </p:cTn>
                                            <p:tgtEl>
                                              <p:spTgt spid="443"/>
                                            </p:tgtEl>
                                            <p:attrNameLst>
                                              <p:attrName>style.visibility</p:attrName>
                                            </p:attrNameLst>
                                          </p:cBhvr>
                                          <p:to>
                                            <p:strVal val="visible"/>
                                          </p:to>
                                        </p:set>
                                        <p:anim calcmode="lin" valueType="num">
                                          <p:cBhvr>
                                            <p:cTn id="41" dur="500" fill="hold"/>
                                            <p:tgtEl>
                                              <p:spTgt spid="443"/>
                                            </p:tgtEl>
                                            <p:attrNameLst>
                                              <p:attrName>ppt_w</p:attrName>
                                            </p:attrNameLst>
                                          </p:cBhvr>
                                          <p:tavLst>
                                            <p:tav tm="0">
                                              <p:val>
                                                <p:fltVal val="0"/>
                                              </p:val>
                                            </p:tav>
                                            <p:tav tm="100000">
                                              <p:val>
                                                <p:strVal val="#ppt_w"/>
                                              </p:val>
                                            </p:tav>
                                          </p:tavLst>
                                        </p:anim>
                                        <p:anim calcmode="lin" valueType="num">
                                          <p:cBhvr>
                                            <p:cTn id="42" dur="500" fill="hold"/>
                                            <p:tgtEl>
                                              <p:spTgt spid="443"/>
                                            </p:tgtEl>
                                            <p:attrNameLst>
                                              <p:attrName>ppt_h</p:attrName>
                                            </p:attrNameLst>
                                          </p:cBhvr>
                                          <p:tavLst>
                                            <p:tav tm="0">
                                              <p:val>
                                                <p:fltVal val="0"/>
                                              </p:val>
                                            </p:tav>
                                            <p:tav tm="100000">
                                              <p:val>
                                                <p:strVal val="#ppt_h"/>
                                              </p:val>
                                            </p:tav>
                                          </p:tavLst>
                                        </p:anim>
                                        <p:anim calcmode="lin" valueType="num">
                                          <p:cBhvr>
                                            <p:cTn id="43" dur="500" fill="hold"/>
                                            <p:tgtEl>
                                              <p:spTgt spid="443"/>
                                            </p:tgtEl>
                                            <p:attrNameLst>
                                              <p:attrName>style.rotation</p:attrName>
                                            </p:attrNameLst>
                                          </p:cBhvr>
                                          <p:tavLst>
                                            <p:tav tm="0">
                                              <p:val>
                                                <p:fltVal val="360"/>
                                              </p:val>
                                            </p:tav>
                                            <p:tav tm="100000">
                                              <p:val>
                                                <p:fltVal val="0"/>
                                              </p:val>
                                            </p:tav>
                                          </p:tavLst>
                                        </p:anim>
                                        <p:animEffect transition="in" filter="fade">
                                          <p:cBhvr>
                                            <p:cTn id="44" dur="500"/>
                                            <p:tgtEl>
                                              <p:spTgt spid="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OCKET_SHAPE_SH" val="H"/>
</p:tagLst>
</file>

<file path=ppt/tags/tag2.xml><?xml version="1.0" encoding="utf-8"?>
<p:tagLst xmlns:a="http://schemas.openxmlformats.org/drawingml/2006/main" xmlns:r="http://schemas.openxmlformats.org/officeDocument/2006/relationships" xmlns:p="http://schemas.openxmlformats.org/presentationml/2006/main">
  <p:tag name="POCKET_SHAPE_SH" val="H"/>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2378</TotalTime>
  <Words>1538</Words>
  <Application>Microsoft Macintosh PowerPoint</Application>
  <PresentationFormat>宽屏</PresentationFormat>
  <Paragraphs>144</Paragraphs>
  <Slides>30</Slides>
  <Notes>0</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30</vt:i4>
      </vt:variant>
    </vt:vector>
  </HeadingPairs>
  <TitlesOfParts>
    <vt:vector size="37" baseType="lpstr">
      <vt:lpstr>等线</vt:lpstr>
      <vt:lpstr>等线 Light</vt:lpstr>
      <vt:lpstr>迷你简汉真广标</vt:lpstr>
      <vt:lpstr>腾祥嘉丽纤圆繁</vt:lpstr>
      <vt:lpstr>Arial</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ACE</dc:creator>
  <cp:lastModifiedBy>Office</cp:lastModifiedBy>
  <cp:revision>292</cp:revision>
  <dcterms:created xsi:type="dcterms:W3CDTF">2016-05-20T02:39:00Z</dcterms:created>
  <dcterms:modified xsi:type="dcterms:W3CDTF">2021-06-16T01:36:16Z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2052-10.1.0.5777</vt:lpwstr>
  </property>
</Properties>
</file>